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5"/>
  </p:notesMasterIdLst>
  <p:sldIdLst>
    <p:sldId id="256" r:id="rId4"/>
    <p:sldId id="388" r:id="rId5"/>
    <p:sldId id="376" r:id="rId6"/>
    <p:sldId id="258" r:id="rId7"/>
    <p:sldId id="259" r:id="rId8"/>
    <p:sldId id="260" r:id="rId9"/>
    <p:sldId id="377" r:id="rId10"/>
    <p:sldId id="378" r:id="rId11"/>
    <p:sldId id="339" r:id="rId12"/>
    <p:sldId id="379" r:id="rId13"/>
    <p:sldId id="380" r:id="rId14"/>
    <p:sldId id="361" r:id="rId15"/>
    <p:sldId id="268" r:id="rId16"/>
    <p:sldId id="269" r:id="rId17"/>
    <p:sldId id="351" r:id="rId18"/>
    <p:sldId id="352" r:id="rId19"/>
    <p:sldId id="381" r:id="rId20"/>
    <p:sldId id="382" r:id="rId21"/>
    <p:sldId id="383" r:id="rId22"/>
    <p:sldId id="372" r:id="rId23"/>
    <p:sldId id="273" r:id="rId24"/>
    <p:sldId id="384" r:id="rId25"/>
    <p:sldId id="275" r:id="rId26"/>
    <p:sldId id="276" r:id="rId27"/>
    <p:sldId id="277" r:id="rId28"/>
    <p:sldId id="385" r:id="rId29"/>
    <p:sldId id="386" r:id="rId30"/>
    <p:sldId id="355" r:id="rId31"/>
    <p:sldId id="387" r:id="rId32"/>
    <p:sldId id="281"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94"/>
    <p:restoredTop sz="92698"/>
  </p:normalViewPr>
  <p:slideViewPr>
    <p:cSldViewPr snapToGrid="0" snapToObjects="1">
      <p:cViewPr varScale="1">
        <p:scale>
          <a:sx n="175" d="100"/>
          <a:sy n="175" d="100"/>
        </p:scale>
        <p:origin x="51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508cf22391_45_13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1101" name="Google Shape;1101;g508cf22391_45_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9548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08cf22391_45_2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08cf22391_45_2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0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27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52550b48b8_40_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230" name="Google Shape;1230;g52550b48b8_4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42390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508cf22391_45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508cf22391_45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g508cf22391_45_175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64012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508cf22391_45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508cf22391_45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g508cf22391_45_189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18999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508cf22391_45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g508cf22391_4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165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52550b48b8_4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52550b48b8_4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g52550b48b8_40_52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924977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52550b48b8_4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52550b48b8_4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g52550b48b8_40_286: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1785267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9c264972c_182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915517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4ef0c62bff_84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4ef0c62bff_84_5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99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4ef0c62bff_8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4ef0c62bff_8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553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42</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e43e50c1d_13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4e43e50c1d_13_2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49992fc0d8_98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49992fc0d8_98_16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70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9c264972c_18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90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700" r:id="rId22"/>
    <p:sldLayoutId id="2147483701" r:id="rId23"/>
    <p:sldLayoutId id="214748370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12.png"/><Relationship Id="rId21" Type="http://schemas.openxmlformats.org/officeDocument/2006/relationships/image" Target="../media/image107.png"/><Relationship Id="rId42" Type="http://schemas.openxmlformats.org/officeDocument/2006/relationships/image" Target="../media/image128.png"/><Relationship Id="rId47" Type="http://schemas.openxmlformats.org/officeDocument/2006/relationships/image" Target="../media/image133.png"/><Relationship Id="rId63" Type="http://schemas.openxmlformats.org/officeDocument/2006/relationships/image" Target="../media/image149.png"/><Relationship Id="rId68" Type="http://schemas.openxmlformats.org/officeDocument/2006/relationships/image" Target="../media/image154.png"/><Relationship Id="rId7" Type="http://schemas.openxmlformats.org/officeDocument/2006/relationships/image" Target="../media/image93.png"/><Relationship Id="rId71" Type="http://schemas.openxmlformats.org/officeDocument/2006/relationships/image" Target="../media/image157.png"/><Relationship Id="rId2" Type="http://schemas.openxmlformats.org/officeDocument/2006/relationships/notesSlide" Target="../notesSlides/notesSlide10.xml"/><Relationship Id="rId16" Type="http://schemas.openxmlformats.org/officeDocument/2006/relationships/image" Target="../media/image102.png"/><Relationship Id="rId29" Type="http://schemas.openxmlformats.org/officeDocument/2006/relationships/image" Target="../media/image115.png"/><Relationship Id="rId11" Type="http://schemas.openxmlformats.org/officeDocument/2006/relationships/image" Target="../media/image97.png"/><Relationship Id="rId24" Type="http://schemas.openxmlformats.org/officeDocument/2006/relationships/image" Target="../media/image110.png"/><Relationship Id="rId32" Type="http://schemas.openxmlformats.org/officeDocument/2006/relationships/image" Target="../media/image118.png"/><Relationship Id="rId37" Type="http://schemas.openxmlformats.org/officeDocument/2006/relationships/image" Target="../media/image123.png"/><Relationship Id="rId40" Type="http://schemas.openxmlformats.org/officeDocument/2006/relationships/image" Target="../media/image126.png"/><Relationship Id="rId45" Type="http://schemas.openxmlformats.org/officeDocument/2006/relationships/image" Target="../media/image131.png"/><Relationship Id="rId53" Type="http://schemas.openxmlformats.org/officeDocument/2006/relationships/image" Target="../media/image139.png"/><Relationship Id="rId58" Type="http://schemas.openxmlformats.org/officeDocument/2006/relationships/image" Target="../media/image144.png"/><Relationship Id="rId66" Type="http://schemas.openxmlformats.org/officeDocument/2006/relationships/image" Target="../media/image152.png"/><Relationship Id="rId5" Type="http://schemas.openxmlformats.org/officeDocument/2006/relationships/image" Target="../media/image91.png"/><Relationship Id="rId61" Type="http://schemas.openxmlformats.org/officeDocument/2006/relationships/image" Target="../media/image147.png"/><Relationship Id="rId19" Type="http://schemas.openxmlformats.org/officeDocument/2006/relationships/image" Target="../media/image10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 Id="rId30" Type="http://schemas.openxmlformats.org/officeDocument/2006/relationships/image" Target="../media/image116.png"/><Relationship Id="rId35" Type="http://schemas.openxmlformats.org/officeDocument/2006/relationships/image" Target="../media/image121.png"/><Relationship Id="rId43" Type="http://schemas.openxmlformats.org/officeDocument/2006/relationships/image" Target="../media/image129.png"/><Relationship Id="rId48" Type="http://schemas.openxmlformats.org/officeDocument/2006/relationships/image" Target="../media/image134.png"/><Relationship Id="rId56" Type="http://schemas.openxmlformats.org/officeDocument/2006/relationships/image" Target="../media/image142.png"/><Relationship Id="rId64" Type="http://schemas.openxmlformats.org/officeDocument/2006/relationships/image" Target="../media/image150.png"/><Relationship Id="rId69" Type="http://schemas.openxmlformats.org/officeDocument/2006/relationships/image" Target="../media/image155.png"/><Relationship Id="rId8" Type="http://schemas.openxmlformats.org/officeDocument/2006/relationships/image" Target="../media/image94.png"/><Relationship Id="rId51" Type="http://schemas.openxmlformats.org/officeDocument/2006/relationships/image" Target="../media/image137.png"/><Relationship Id="rId3" Type="http://schemas.openxmlformats.org/officeDocument/2006/relationships/image" Target="../media/image89.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33" Type="http://schemas.openxmlformats.org/officeDocument/2006/relationships/image" Target="../media/image119.png"/><Relationship Id="rId38" Type="http://schemas.openxmlformats.org/officeDocument/2006/relationships/image" Target="../media/image124.png"/><Relationship Id="rId46" Type="http://schemas.openxmlformats.org/officeDocument/2006/relationships/image" Target="../media/image132.png"/><Relationship Id="rId59" Type="http://schemas.openxmlformats.org/officeDocument/2006/relationships/image" Target="../media/image145.png"/><Relationship Id="rId67" Type="http://schemas.openxmlformats.org/officeDocument/2006/relationships/image" Target="../media/image153.png"/><Relationship Id="rId20" Type="http://schemas.openxmlformats.org/officeDocument/2006/relationships/image" Target="../media/image106.png"/><Relationship Id="rId41" Type="http://schemas.openxmlformats.org/officeDocument/2006/relationships/image" Target="../media/image127.png"/><Relationship Id="rId54" Type="http://schemas.openxmlformats.org/officeDocument/2006/relationships/image" Target="../media/image140.png"/><Relationship Id="rId62" Type="http://schemas.openxmlformats.org/officeDocument/2006/relationships/image" Target="../media/image148.png"/><Relationship Id="rId70" Type="http://schemas.openxmlformats.org/officeDocument/2006/relationships/image" Target="../media/image156.png"/><Relationship Id="rId1" Type="http://schemas.openxmlformats.org/officeDocument/2006/relationships/slideLayout" Target="../slideLayouts/slideLayout26.xml"/><Relationship Id="rId6" Type="http://schemas.openxmlformats.org/officeDocument/2006/relationships/image" Target="../media/image92.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36" Type="http://schemas.openxmlformats.org/officeDocument/2006/relationships/image" Target="../media/image122.png"/><Relationship Id="rId49" Type="http://schemas.openxmlformats.org/officeDocument/2006/relationships/image" Target="../media/image135.png"/><Relationship Id="rId57" Type="http://schemas.openxmlformats.org/officeDocument/2006/relationships/image" Target="../media/image143.png"/><Relationship Id="rId10" Type="http://schemas.openxmlformats.org/officeDocument/2006/relationships/image" Target="../media/image96.png"/><Relationship Id="rId31" Type="http://schemas.openxmlformats.org/officeDocument/2006/relationships/image" Target="../media/image117.png"/><Relationship Id="rId44" Type="http://schemas.openxmlformats.org/officeDocument/2006/relationships/image" Target="../media/image130.png"/><Relationship Id="rId52" Type="http://schemas.openxmlformats.org/officeDocument/2006/relationships/image" Target="../media/image138.png"/><Relationship Id="rId60" Type="http://schemas.openxmlformats.org/officeDocument/2006/relationships/image" Target="../media/image146.png"/><Relationship Id="rId65" Type="http://schemas.openxmlformats.org/officeDocument/2006/relationships/image" Target="../media/image151.png"/><Relationship Id="rId4" Type="http://schemas.openxmlformats.org/officeDocument/2006/relationships/image" Target="../media/image90.png"/><Relationship Id="rId9" Type="http://schemas.openxmlformats.org/officeDocument/2006/relationships/image" Target="../media/image95.png"/><Relationship Id="rId13" Type="http://schemas.openxmlformats.org/officeDocument/2006/relationships/image" Target="../media/image99.png"/><Relationship Id="rId18" Type="http://schemas.openxmlformats.org/officeDocument/2006/relationships/image" Target="../media/image104.png"/><Relationship Id="rId39" Type="http://schemas.openxmlformats.org/officeDocument/2006/relationships/image" Target="../media/image125.png"/><Relationship Id="rId34" Type="http://schemas.openxmlformats.org/officeDocument/2006/relationships/image" Target="../media/image120.png"/><Relationship Id="rId50" Type="http://schemas.openxmlformats.org/officeDocument/2006/relationships/image" Target="../media/image136.png"/><Relationship Id="rId55"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59.pn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hyperlink" Target="https://github.com/cncf/wg-serverless" TargetMode="External"/><Relationship Id="rId7" Type="http://schemas.openxmlformats.org/officeDocument/2006/relationships/image" Target="../media/image161.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6" Type="http://schemas.openxmlformats.org/officeDocument/2006/relationships/image" Target="../media/image186.png"/><Relationship Id="rId21" Type="http://schemas.openxmlformats.org/officeDocument/2006/relationships/image" Target="../media/image181.png"/><Relationship Id="rId42" Type="http://schemas.openxmlformats.org/officeDocument/2006/relationships/image" Target="../media/image202.png"/><Relationship Id="rId47" Type="http://schemas.openxmlformats.org/officeDocument/2006/relationships/image" Target="../media/image207.png"/><Relationship Id="rId63" Type="http://schemas.openxmlformats.org/officeDocument/2006/relationships/image" Target="../media/image223.png"/><Relationship Id="rId68" Type="http://schemas.openxmlformats.org/officeDocument/2006/relationships/image" Target="../media/image228.png"/><Relationship Id="rId84" Type="http://schemas.openxmlformats.org/officeDocument/2006/relationships/image" Target="../media/image243.png"/><Relationship Id="rId89" Type="http://schemas.openxmlformats.org/officeDocument/2006/relationships/image" Target="../media/image248.png"/><Relationship Id="rId112" Type="http://schemas.openxmlformats.org/officeDocument/2006/relationships/image" Target="../media/image270.png"/><Relationship Id="rId16" Type="http://schemas.openxmlformats.org/officeDocument/2006/relationships/image" Target="../media/image176.png"/><Relationship Id="rId107" Type="http://schemas.openxmlformats.org/officeDocument/2006/relationships/image" Target="../media/image265.png"/><Relationship Id="rId11" Type="http://schemas.openxmlformats.org/officeDocument/2006/relationships/image" Target="../media/image171.png"/><Relationship Id="rId32" Type="http://schemas.openxmlformats.org/officeDocument/2006/relationships/image" Target="../media/image192.png"/><Relationship Id="rId37" Type="http://schemas.openxmlformats.org/officeDocument/2006/relationships/image" Target="../media/image197.png"/><Relationship Id="rId53" Type="http://schemas.openxmlformats.org/officeDocument/2006/relationships/image" Target="../media/image213.png"/><Relationship Id="rId58" Type="http://schemas.openxmlformats.org/officeDocument/2006/relationships/image" Target="../media/image218.png"/><Relationship Id="rId74" Type="http://schemas.openxmlformats.org/officeDocument/2006/relationships/image" Target="../media/image234.png"/><Relationship Id="rId79" Type="http://schemas.openxmlformats.org/officeDocument/2006/relationships/image" Target="../media/image238.png"/><Relationship Id="rId102" Type="http://schemas.openxmlformats.org/officeDocument/2006/relationships/image" Target="../media/image260.png"/><Relationship Id="rId5" Type="http://schemas.openxmlformats.org/officeDocument/2006/relationships/image" Target="../media/image165.png"/><Relationship Id="rId90" Type="http://schemas.openxmlformats.org/officeDocument/2006/relationships/image" Target="../media/image249.png"/><Relationship Id="rId95" Type="http://schemas.openxmlformats.org/officeDocument/2006/relationships/image" Target="../media/image254.png"/><Relationship Id="rId22" Type="http://schemas.openxmlformats.org/officeDocument/2006/relationships/image" Target="../media/image182.png"/><Relationship Id="rId27" Type="http://schemas.openxmlformats.org/officeDocument/2006/relationships/image" Target="../media/image187.png"/><Relationship Id="rId43" Type="http://schemas.openxmlformats.org/officeDocument/2006/relationships/image" Target="../media/image203.png"/><Relationship Id="rId48" Type="http://schemas.openxmlformats.org/officeDocument/2006/relationships/image" Target="../media/image208.png"/><Relationship Id="rId64" Type="http://schemas.openxmlformats.org/officeDocument/2006/relationships/image" Target="../media/image224.png"/><Relationship Id="rId69" Type="http://schemas.openxmlformats.org/officeDocument/2006/relationships/image" Target="../media/image229.png"/><Relationship Id="rId113" Type="http://schemas.openxmlformats.org/officeDocument/2006/relationships/image" Target="../media/image271.png"/><Relationship Id="rId80" Type="http://schemas.openxmlformats.org/officeDocument/2006/relationships/image" Target="../media/image239.png"/><Relationship Id="rId85" Type="http://schemas.openxmlformats.org/officeDocument/2006/relationships/image" Target="../media/image244.png"/><Relationship Id="rId12" Type="http://schemas.openxmlformats.org/officeDocument/2006/relationships/image" Target="../media/image172.png"/><Relationship Id="rId17" Type="http://schemas.openxmlformats.org/officeDocument/2006/relationships/image" Target="../media/image177.png"/><Relationship Id="rId33" Type="http://schemas.openxmlformats.org/officeDocument/2006/relationships/image" Target="../media/image193.png"/><Relationship Id="rId38" Type="http://schemas.openxmlformats.org/officeDocument/2006/relationships/image" Target="../media/image198.png"/><Relationship Id="rId59" Type="http://schemas.openxmlformats.org/officeDocument/2006/relationships/image" Target="../media/image219.png"/><Relationship Id="rId103" Type="http://schemas.openxmlformats.org/officeDocument/2006/relationships/image" Target="../media/image261.png"/><Relationship Id="rId108" Type="http://schemas.openxmlformats.org/officeDocument/2006/relationships/image" Target="../media/image266.png"/><Relationship Id="rId54" Type="http://schemas.openxmlformats.org/officeDocument/2006/relationships/image" Target="../media/image214.png"/><Relationship Id="rId70" Type="http://schemas.openxmlformats.org/officeDocument/2006/relationships/image" Target="../media/image230.png"/><Relationship Id="rId75" Type="http://schemas.openxmlformats.org/officeDocument/2006/relationships/image" Target="../media/image235.png"/><Relationship Id="rId91" Type="http://schemas.openxmlformats.org/officeDocument/2006/relationships/image" Target="../media/image250.png"/><Relationship Id="rId96" Type="http://schemas.openxmlformats.org/officeDocument/2006/relationships/image" Target="../media/image255.png"/><Relationship Id="rId1" Type="http://schemas.openxmlformats.org/officeDocument/2006/relationships/slideLayout" Target="../slideLayouts/slideLayout26.xml"/><Relationship Id="rId6" Type="http://schemas.openxmlformats.org/officeDocument/2006/relationships/image" Target="../media/image166.png"/><Relationship Id="rId15" Type="http://schemas.openxmlformats.org/officeDocument/2006/relationships/image" Target="../media/image175.png"/><Relationship Id="rId23" Type="http://schemas.openxmlformats.org/officeDocument/2006/relationships/image" Target="../media/image183.png"/><Relationship Id="rId28" Type="http://schemas.openxmlformats.org/officeDocument/2006/relationships/image" Target="../media/image188.png"/><Relationship Id="rId36" Type="http://schemas.openxmlformats.org/officeDocument/2006/relationships/image" Target="../media/image196.png"/><Relationship Id="rId49" Type="http://schemas.openxmlformats.org/officeDocument/2006/relationships/image" Target="../media/image209.png"/><Relationship Id="rId57" Type="http://schemas.openxmlformats.org/officeDocument/2006/relationships/image" Target="../media/image217.png"/><Relationship Id="rId106" Type="http://schemas.openxmlformats.org/officeDocument/2006/relationships/image" Target="../media/image264.png"/><Relationship Id="rId10" Type="http://schemas.openxmlformats.org/officeDocument/2006/relationships/image" Target="../media/image170.png"/><Relationship Id="rId31" Type="http://schemas.openxmlformats.org/officeDocument/2006/relationships/image" Target="../media/image191.png"/><Relationship Id="rId44" Type="http://schemas.openxmlformats.org/officeDocument/2006/relationships/image" Target="../media/image204.png"/><Relationship Id="rId52" Type="http://schemas.openxmlformats.org/officeDocument/2006/relationships/image" Target="../media/image212.png"/><Relationship Id="rId60" Type="http://schemas.openxmlformats.org/officeDocument/2006/relationships/image" Target="../media/image220.png"/><Relationship Id="rId65" Type="http://schemas.openxmlformats.org/officeDocument/2006/relationships/image" Target="../media/image225.png"/><Relationship Id="rId73" Type="http://schemas.openxmlformats.org/officeDocument/2006/relationships/image" Target="../media/image233.png"/><Relationship Id="rId78" Type="http://schemas.openxmlformats.org/officeDocument/2006/relationships/image" Target="../media/image237.png"/><Relationship Id="rId81" Type="http://schemas.openxmlformats.org/officeDocument/2006/relationships/image" Target="../media/image240.png"/><Relationship Id="rId86" Type="http://schemas.openxmlformats.org/officeDocument/2006/relationships/image" Target="../media/image245.png"/><Relationship Id="rId94" Type="http://schemas.openxmlformats.org/officeDocument/2006/relationships/image" Target="../media/image253.png"/><Relationship Id="rId99" Type="http://schemas.openxmlformats.org/officeDocument/2006/relationships/image" Target="../media/image257.png"/><Relationship Id="rId101" Type="http://schemas.openxmlformats.org/officeDocument/2006/relationships/image" Target="../media/image259.png"/><Relationship Id="rId4" Type="http://schemas.openxmlformats.org/officeDocument/2006/relationships/image" Target="../media/image164.png"/><Relationship Id="rId9" Type="http://schemas.openxmlformats.org/officeDocument/2006/relationships/image" Target="../media/image169.png"/><Relationship Id="rId13" Type="http://schemas.openxmlformats.org/officeDocument/2006/relationships/image" Target="../media/image173.png"/><Relationship Id="rId18" Type="http://schemas.openxmlformats.org/officeDocument/2006/relationships/image" Target="../media/image178.png"/><Relationship Id="rId39" Type="http://schemas.openxmlformats.org/officeDocument/2006/relationships/image" Target="../media/image199.png"/><Relationship Id="rId109" Type="http://schemas.openxmlformats.org/officeDocument/2006/relationships/image" Target="../media/image267.png"/><Relationship Id="rId34" Type="http://schemas.openxmlformats.org/officeDocument/2006/relationships/image" Target="../media/image194.png"/><Relationship Id="rId50" Type="http://schemas.openxmlformats.org/officeDocument/2006/relationships/image" Target="../media/image210.png"/><Relationship Id="rId55" Type="http://schemas.openxmlformats.org/officeDocument/2006/relationships/image" Target="../media/image215.png"/><Relationship Id="rId76" Type="http://schemas.openxmlformats.org/officeDocument/2006/relationships/image" Target="../media/image85.png"/><Relationship Id="rId97" Type="http://schemas.openxmlformats.org/officeDocument/2006/relationships/image" Target="../media/image256.png"/><Relationship Id="rId104" Type="http://schemas.openxmlformats.org/officeDocument/2006/relationships/image" Target="../media/image262.png"/><Relationship Id="rId7" Type="http://schemas.openxmlformats.org/officeDocument/2006/relationships/image" Target="../media/image167.png"/><Relationship Id="rId71" Type="http://schemas.openxmlformats.org/officeDocument/2006/relationships/image" Target="../media/image231.png"/><Relationship Id="rId92" Type="http://schemas.openxmlformats.org/officeDocument/2006/relationships/image" Target="../media/image251.png"/><Relationship Id="rId2" Type="http://schemas.openxmlformats.org/officeDocument/2006/relationships/notesSlide" Target="../notesSlides/notesSlide17.xml"/><Relationship Id="rId29" Type="http://schemas.openxmlformats.org/officeDocument/2006/relationships/image" Target="../media/image189.png"/><Relationship Id="rId24" Type="http://schemas.openxmlformats.org/officeDocument/2006/relationships/image" Target="../media/image184.png"/><Relationship Id="rId40" Type="http://schemas.openxmlformats.org/officeDocument/2006/relationships/image" Target="../media/image200.png"/><Relationship Id="rId45" Type="http://schemas.openxmlformats.org/officeDocument/2006/relationships/image" Target="../media/image205.png"/><Relationship Id="rId66" Type="http://schemas.openxmlformats.org/officeDocument/2006/relationships/image" Target="../media/image226.png"/><Relationship Id="rId87" Type="http://schemas.openxmlformats.org/officeDocument/2006/relationships/image" Target="../media/image246.png"/><Relationship Id="rId110" Type="http://schemas.openxmlformats.org/officeDocument/2006/relationships/image" Target="../media/image268.png"/><Relationship Id="rId61" Type="http://schemas.openxmlformats.org/officeDocument/2006/relationships/image" Target="../media/image221.png"/><Relationship Id="rId82" Type="http://schemas.openxmlformats.org/officeDocument/2006/relationships/image" Target="../media/image241.jpg"/><Relationship Id="rId19" Type="http://schemas.openxmlformats.org/officeDocument/2006/relationships/image" Target="../media/image179.png"/><Relationship Id="rId14" Type="http://schemas.openxmlformats.org/officeDocument/2006/relationships/image" Target="../media/image174.png"/><Relationship Id="rId30" Type="http://schemas.openxmlformats.org/officeDocument/2006/relationships/image" Target="../media/image190.png"/><Relationship Id="rId35" Type="http://schemas.openxmlformats.org/officeDocument/2006/relationships/image" Target="../media/image195.png"/><Relationship Id="rId56" Type="http://schemas.openxmlformats.org/officeDocument/2006/relationships/image" Target="../media/image216.png"/><Relationship Id="rId77" Type="http://schemas.openxmlformats.org/officeDocument/2006/relationships/image" Target="../media/image236.png"/><Relationship Id="rId100" Type="http://schemas.openxmlformats.org/officeDocument/2006/relationships/image" Target="../media/image258.png"/><Relationship Id="rId105" Type="http://schemas.openxmlformats.org/officeDocument/2006/relationships/image" Target="../media/image263.png"/><Relationship Id="rId8" Type="http://schemas.openxmlformats.org/officeDocument/2006/relationships/image" Target="../media/image168.png"/><Relationship Id="rId51" Type="http://schemas.openxmlformats.org/officeDocument/2006/relationships/image" Target="../media/image211.png"/><Relationship Id="rId72" Type="http://schemas.openxmlformats.org/officeDocument/2006/relationships/image" Target="../media/image232.jpg"/><Relationship Id="rId93" Type="http://schemas.openxmlformats.org/officeDocument/2006/relationships/image" Target="../media/image252.png"/><Relationship Id="rId98" Type="http://schemas.openxmlformats.org/officeDocument/2006/relationships/image" Target="../media/image148.png"/><Relationship Id="rId3" Type="http://schemas.openxmlformats.org/officeDocument/2006/relationships/image" Target="../media/image163.png"/><Relationship Id="rId25" Type="http://schemas.openxmlformats.org/officeDocument/2006/relationships/image" Target="../media/image185.png"/><Relationship Id="rId46" Type="http://schemas.openxmlformats.org/officeDocument/2006/relationships/image" Target="../media/image206.png"/><Relationship Id="rId67" Type="http://schemas.openxmlformats.org/officeDocument/2006/relationships/image" Target="../media/image227.png"/><Relationship Id="rId20" Type="http://schemas.openxmlformats.org/officeDocument/2006/relationships/image" Target="../media/image180.png"/><Relationship Id="rId41" Type="http://schemas.openxmlformats.org/officeDocument/2006/relationships/image" Target="../media/image201.png"/><Relationship Id="rId62" Type="http://schemas.openxmlformats.org/officeDocument/2006/relationships/image" Target="../media/image222.png"/><Relationship Id="rId83" Type="http://schemas.openxmlformats.org/officeDocument/2006/relationships/image" Target="../media/image242.png"/><Relationship Id="rId88" Type="http://schemas.openxmlformats.org/officeDocument/2006/relationships/image" Target="../media/image247.png"/><Relationship Id="rId111" Type="http://schemas.openxmlformats.org/officeDocument/2006/relationships/image" Target="../media/image269.png"/></Relationships>
</file>

<file path=ppt/slides/_rels/slide18.xml.rels><?xml version="1.0" encoding="UTF-8" standalone="yes"?>
<Relationships xmlns="http://schemas.openxmlformats.org/package/2006/relationships"><Relationship Id="rId117" Type="http://schemas.openxmlformats.org/officeDocument/2006/relationships/image" Target="../media/image385.png"/><Relationship Id="rId21" Type="http://schemas.openxmlformats.org/officeDocument/2006/relationships/image" Target="../media/image290.png"/><Relationship Id="rId42" Type="http://schemas.openxmlformats.org/officeDocument/2006/relationships/image" Target="../media/image310.png"/><Relationship Id="rId63" Type="http://schemas.openxmlformats.org/officeDocument/2006/relationships/image" Target="../media/image331.png"/><Relationship Id="rId84" Type="http://schemas.openxmlformats.org/officeDocument/2006/relationships/image" Target="../media/image352.png"/><Relationship Id="rId138" Type="http://schemas.openxmlformats.org/officeDocument/2006/relationships/image" Target="../media/image406.png"/><Relationship Id="rId107" Type="http://schemas.openxmlformats.org/officeDocument/2006/relationships/image" Target="../media/image375.png"/><Relationship Id="rId11" Type="http://schemas.openxmlformats.org/officeDocument/2006/relationships/image" Target="../media/image280.jpeg"/><Relationship Id="rId32" Type="http://schemas.openxmlformats.org/officeDocument/2006/relationships/image" Target="../media/image300.png"/><Relationship Id="rId53" Type="http://schemas.openxmlformats.org/officeDocument/2006/relationships/image" Target="../media/image321.png"/><Relationship Id="rId74" Type="http://schemas.openxmlformats.org/officeDocument/2006/relationships/image" Target="../media/image342.png"/><Relationship Id="rId128" Type="http://schemas.openxmlformats.org/officeDocument/2006/relationships/image" Target="../media/image396.png"/><Relationship Id="rId5" Type="http://schemas.openxmlformats.org/officeDocument/2006/relationships/image" Target="../media/image274.png"/><Relationship Id="rId90" Type="http://schemas.openxmlformats.org/officeDocument/2006/relationships/image" Target="../media/image358.png"/><Relationship Id="rId95" Type="http://schemas.openxmlformats.org/officeDocument/2006/relationships/image" Target="../media/image363.png"/><Relationship Id="rId22" Type="http://schemas.openxmlformats.org/officeDocument/2006/relationships/image" Target="../media/image291.png"/><Relationship Id="rId27" Type="http://schemas.openxmlformats.org/officeDocument/2006/relationships/image" Target="../media/image296.png"/><Relationship Id="rId43" Type="http://schemas.openxmlformats.org/officeDocument/2006/relationships/image" Target="../media/image311.png"/><Relationship Id="rId48" Type="http://schemas.openxmlformats.org/officeDocument/2006/relationships/image" Target="../media/image316.png"/><Relationship Id="rId64" Type="http://schemas.openxmlformats.org/officeDocument/2006/relationships/image" Target="../media/image332.png"/><Relationship Id="rId69" Type="http://schemas.openxmlformats.org/officeDocument/2006/relationships/image" Target="../media/image337.png"/><Relationship Id="rId113" Type="http://schemas.openxmlformats.org/officeDocument/2006/relationships/image" Target="../media/image381.png"/><Relationship Id="rId118" Type="http://schemas.openxmlformats.org/officeDocument/2006/relationships/image" Target="../media/image386.png"/><Relationship Id="rId134" Type="http://schemas.openxmlformats.org/officeDocument/2006/relationships/image" Target="../media/image402.png"/><Relationship Id="rId139" Type="http://schemas.openxmlformats.org/officeDocument/2006/relationships/image" Target="../media/image407.png"/><Relationship Id="rId80" Type="http://schemas.openxmlformats.org/officeDocument/2006/relationships/image" Target="../media/image348.png"/><Relationship Id="rId85" Type="http://schemas.openxmlformats.org/officeDocument/2006/relationships/image" Target="../media/image353.png"/><Relationship Id="rId12" Type="http://schemas.openxmlformats.org/officeDocument/2006/relationships/image" Target="../media/image281.png"/><Relationship Id="rId17" Type="http://schemas.openxmlformats.org/officeDocument/2006/relationships/image" Target="../media/image286.png"/><Relationship Id="rId33" Type="http://schemas.openxmlformats.org/officeDocument/2006/relationships/image" Target="../media/image301.png"/><Relationship Id="rId38" Type="http://schemas.openxmlformats.org/officeDocument/2006/relationships/image" Target="../media/image306.png"/><Relationship Id="rId59" Type="http://schemas.openxmlformats.org/officeDocument/2006/relationships/image" Target="../media/image327.png"/><Relationship Id="rId103" Type="http://schemas.openxmlformats.org/officeDocument/2006/relationships/image" Target="../media/image371.png"/><Relationship Id="rId108" Type="http://schemas.openxmlformats.org/officeDocument/2006/relationships/image" Target="../media/image376.png"/><Relationship Id="rId124" Type="http://schemas.openxmlformats.org/officeDocument/2006/relationships/image" Target="../media/image392.png"/><Relationship Id="rId129" Type="http://schemas.openxmlformats.org/officeDocument/2006/relationships/image" Target="../media/image397.png"/><Relationship Id="rId54" Type="http://schemas.openxmlformats.org/officeDocument/2006/relationships/image" Target="../media/image322.png"/><Relationship Id="rId70" Type="http://schemas.openxmlformats.org/officeDocument/2006/relationships/image" Target="../media/image338.png"/><Relationship Id="rId75" Type="http://schemas.openxmlformats.org/officeDocument/2006/relationships/image" Target="../media/image343.png"/><Relationship Id="rId91" Type="http://schemas.openxmlformats.org/officeDocument/2006/relationships/image" Target="../media/image359.png"/><Relationship Id="rId96" Type="http://schemas.openxmlformats.org/officeDocument/2006/relationships/image" Target="../media/image364.png"/><Relationship Id="rId140" Type="http://schemas.openxmlformats.org/officeDocument/2006/relationships/image" Target="../media/image408.png"/><Relationship Id="rId145" Type="http://schemas.openxmlformats.org/officeDocument/2006/relationships/image" Target="../media/image413.png"/><Relationship Id="rId1" Type="http://schemas.openxmlformats.org/officeDocument/2006/relationships/slideLayout" Target="../slideLayouts/slideLayout26.xml"/><Relationship Id="rId6" Type="http://schemas.openxmlformats.org/officeDocument/2006/relationships/image" Target="../media/image275.png"/><Relationship Id="rId23" Type="http://schemas.openxmlformats.org/officeDocument/2006/relationships/image" Target="../media/image292.png"/><Relationship Id="rId28" Type="http://schemas.openxmlformats.org/officeDocument/2006/relationships/image" Target="../media/image297.png"/><Relationship Id="rId49" Type="http://schemas.openxmlformats.org/officeDocument/2006/relationships/image" Target="../media/image317.png"/><Relationship Id="rId114" Type="http://schemas.openxmlformats.org/officeDocument/2006/relationships/image" Target="../media/image382.png"/><Relationship Id="rId119" Type="http://schemas.openxmlformats.org/officeDocument/2006/relationships/image" Target="../media/image387.png"/><Relationship Id="rId44" Type="http://schemas.openxmlformats.org/officeDocument/2006/relationships/image" Target="../media/image312.png"/><Relationship Id="rId60" Type="http://schemas.openxmlformats.org/officeDocument/2006/relationships/image" Target="../media/image328.png"/><Relationship Id="rId65" Type="http://schemas.openxmlformats.org/officeDocument/2006/relationships/image" Target="../media/image333.png"/><Relationship Id="rId81" Type="http://schemas.openxmlformats.org/officeDocument/2006/relationships/image" Target="../media/image349.png"/><Relationship Id="rId86" Type="http://schemas.openxmlformats.org/officeDocument/2006/relationships/image" Target="../media/image354.png"/><Relationship Id="rId130" Type="http://schemas.openxmlformats.org/officeDocument/2006/relationships/image" Target="../media/image398.png"/><Relationship Id="rId135" Type="http://schemas.openxmlformats.org/officeDocument/2006/relationships/image" Target="../media/image403.png"/><Relationship Id="rId13" Type="http://schemas.openxmlformats.org/officeDocument/2006/relationships/image" Target="../media/image282.png"/><Relationship Id="rId18" Type="http://schemas.openxmlformats.org/officeDocument/2006/relationships/image" Target="../media/image287.png"/><Relationship Id="rId39" Type="http://schemas.openxmlformats.org/officeDocument/2006/relationships/image" Target="../media/image307.png"/><Relationship Id="rId109" Type="http://schemas.openxmlformats.org/officeDocument/2006/relationships/image" Target="../media/image377.png"/><Relationship Id="rId34" Type="http://schemas.openxmlformats.org/officeDocument/2006/relationships/image" Target="../media/image302.jpeg"/><Relationship Id="rId50" Type="http://schemas.openxmlformats.org/officeDocument/2006/relationships/image" Target="../media/image318.png"/><Relationship Id="rId55" Type="http://schemas.openxmlformats.org/officeDocument/2006/relationships/image" Target="../media/image323.png"/><Relationship Id="rId76" Type="http://schemas.openxmlformats.org/officeDocument/2006/relationships/image" Target="../media/image344.png"/><Relationship Id="rId97" Type="http://schemas.openxmlformats.org/officeDocument/2006/relationships/image" Target="../media/image365.png"/><Relationship Id="rId104" Type="http://schemas.openxmlformats.org/officeDocument/2006/relationships/image" Target="../media/image372.png"/><Relationship Id="rId120" Type="http://schemas.openxmlformats.org/officeDocument/2006/relationships/image" Target="../media/image388.png"/><Relationship Id="rId125" Type="http://schemas.openxmlformats.org/officeDocument/2006/relationships/image" Target="../media/image393.png"/><Relationship Id="rId141" Type="http://schemas.openxmlformats.org/officeDocument/2006/relationships/image" Target="../media/image409.png"/><Relationship Id="rId146" Type="http://schemas.openxmlformats.org/officeDocument/2006/relationships/image" Target="../media/image414.png"/><Relationship Id="rId7" Type="http://schemas.openxmlformats.org/officeDocument/2006/relationships/image" Target="../media/image276.png"/><Relationship Id="rId71" Type="http://schemas.openxmlformats.org/officeDocument/2006/relationships/image" Target="../media/image339.png"/><Relationship Id="rId92" Type="http://schemas.openxmlformats.org/officeDocument/2006/relationships/image" Target="../media/image360.png"/><Relationship Id="rId2" Type="http://schemas.openxmlformats.org/officeDocument/2006/relationships/notesSlide" Target="../notesSlides/notesSlide18.xml"/><Relationship Id="rId29" Type="http://schemas.openxmlformats.org/officeDocument/2006/relationships/image" Target="../media/image298.png"/><Relationship Id="rId24" Type="http://schemas.openxmlformats.org/officeDocument/2006/relationships/image" Target="../media/image293.png"/><Relationship Id="rId40" Type="http://schemas.openxmlformats.org/officeDocument/2006/relationships/image" Target="../media/image308.png"/><Relationship Id="rId45" Type="http://schemas.openxmlformats.org/officeDocument/2006/relationships/image" Target="../media/image313.png"/><Relationship Id="rId66" Type="http://schemas.openxmlformats.org/officeDocument/2006/relationships/image" Target="../media/image334.png"/><Relationship Id="rId87" Type="http://schemas.openxmlformats.org/officeDocument/2006/relationships/image" Target="../media/image355.png"/><Relationship Id="rId110" Type="http://schemas.openxmlformats.org/officeDocument/2006/relationships/image" Target="../media/image378.png"/><Relationship Id="rId115" Type="http://schemas.openxmlformats.org/officeDocument/2006/relationships/image" Target="../media/image383.png"/><Relationship Id="rId131" Type="http://schemas.openxmlformats.org/officeDocument/2006/relationships/image" Target="../media/image399.png"/><Relationship Id="rId136" Type="http://schemas.openxmlformats.org/officeDocument/2006/relationships/image" Target="../media/image404.png"/><Relationship Id="rId61" Type="http://schemas.openxmlformats.org/officeDocument/2006/relationships/image" Target="../media/image329.png"/><Relationship Id="rId82" Type="http://schemas.openxmlformats.org/officeDocument/2006/relationships/image" Target="../media/image350.png"/><Relationship Id="rId19" Type="http://schemas.openxmlformats.org/officeDocument/2006/relationships/image" Target="../media/image288.png"/><Relationship Id="rId14" Type="http://schemas.openxmlformats.org/officeDocument/2006/relationships/image" Target="../media/image283.png"/><Relationship Id="rId30" Type="http://schemas.openxmlformats.org/officeDocument/2006/relationships/image" Target="../media/image252.png"/><Relationship Id="rId35" Type="http://schemas.openxmlformats.org/officeDocument/2006/relationships/image" Target="../media/image303.png"/><Relationship Id="rId56" Type="http://schemas.openxmlformats.org/officeDocument/2006/relationships/image" Target="../media/image324.png"/><Relationship Id="rId77" Type="http://schemas.openxmlformats.org/officeDocument/2006/relationships/image" Target="../media/image345.png"/><Relationship Id="rId100" Type="http://schemas.openxmlformats.org/officeDocument/2006/relationships/image" Target="../media/image368.png"/><Relationship Id="rId105" Type="http://schemas.openxmlformats.org/officeDocument/2006/relationships/image" Target="../media/image373.png"/><Relationship Id="rId126" Type="http://schemas.openxmlformats.org/officeDocument/2006/relationships/image" Target="../media/image394.png"/><Relationship Id="rId8" Type="http://schemas.openxmlformats.org/officeDocument/2006/relationships/image" Target="../media/image277.jpeg"/><Relationship Id="rId51" Type="http://schemas.openxmlformats.org/officeDocument/2006/relationships/image" Target="../media/image319.png"/><Relationship Id="rId72" Type="http://schemas.openxmlformats.org/officeDocument/2006/relationships/image" Target="../media/image340.png"/><Relationship Id="rId93" Type="http://schemas.openxmlformats.org/officeDocument/2006/relationships/image" Target="../media/image361.png"/><Relationship Id="rId98" Type="http://schemas.openxmlformats.org/officeDocument/2006/relationships/image" Target="../media/image366.png"/><Relationship Id="rId121" Type="http://schemas.openxmlformats.org/officeDocument/2006/relationships/image" Target="../media/image389.png"/><Relationship Id="rId142" Type="http://schemas.openxmlformats.org/officeDocument/2006/relationships/image" Target="../media/image410.png"/><Relationship Id="rId3" Type="http://schemas.openxmlformats.org/officeDocument/2006/relationships/image" Target="../media/image272.png"/><Relationship Id="rId25" Type="http://schemas.openxmlformats.org/officeDocument/2006/relationships/image" Target="../media/image294.png"/><Relationship Id="rId46" Type="http://schemas.openxmlformats.org/officeDocument/2006/relationships/image" Target="../media/image314.png"/><Relationship Id="rId67" Type="http://schemas.openxmlformats.org/officeDocument/2006/relationships/image" Target="../media/image335.png"/><Relationship Id="rId116" Type="http://schemas.openxmlformats.org/officeDocument/2006/relationships/image" Target="../media/image384.png"/><Relationship Id="rId137" Type="http://schemas.openxmlformats.org/officeDocument/2006/relationships/image" Target="../media/image405.png"/><Relationship Id="rId20" Type="http://schemas.openxmlformats.org/officeDocument/2006/relationships/image" Target="../media/image289.png"/><Relationship Id="rId41" Type="http://schemas.openxmlformats.org/officeDocument/2006/relationships/image" Target="../media/image309.png"/><Relationship Id="rId62" Type="http://schemas.openxmlformats.org/officeDocument/2006/relationships/image" Target="../media/image330.png"/><Relationship Id="rId83" Type="http://schemas.openxmlformats.org/officeDocument/2006/relationships/image" Target="../media/image351.png"/><Relationship Id="rId88" Type="http://schemas.openxmlformats.org/officeDocument/2006/relationships/image" Target="../media/image356.png"/><Relationship Id="rId111" Type="http://schemas.openxmlformats.org/officeDocument/2006/relationships/image" Target="../media/image379.png"/><Relationship Id="rId132" Type="http://schemas.openxmlformats.org/officeDocument/2006/relationships/image" Target="../media/image400.png"/><Relationship Id="rId15" Type="http://schemas.openxmlformats.org/officeDocument/2006/relationships/image" Target="../media/image284.png"/><Relationship Id="rId36" Type="http://schemas.openxmlformats.org/officeDocument/2006/relationships/image" Target="../media/image304.png"/><Relationship Id="rId57" Type="http://schemas.openxmlformats.org/officeDocument/2006/relationships/image" Target="../media/image325.png"/><Relationship Id="rId106" Type="http://schemas.openxmlformats.org/officeDocument/2006/relationships/image" Target="../media/image374.png"/><Relationship Id="rId127" Type="http://schemas.openxmlformats.org/officeDocument/2006/relationships/image" Target="../media/image395.png"/><Relationship Id="rId10" Type="http://schemas.openxmlformats.org/officeDocument/2006/relationships/image" Target="../media/image279.png"/><Relationship Id="rId31" Type="http://schemas.openxmlformats.org/officeDocument/2006/relationships/image" Target="../media/image299.png"/><Relationship Id="rId52" Type="http://schemas.openxmlformats.org/officeDocument/2006/relationships/image" Target="../media/image320.png"/><Relationship Id="rId73" Type="http://schemas.openxmlformats.org/officeDocument/2006/relationships/image" Target="../media/image341.png"/><Relationship Id="rId78" Type="http://schemas.openxmlformats.org/officeDocument/2006/relationships/image" Target="../media/image346.png"/><Relationship Id="rId94" Type="http://schemas.openxmlformats.org/officeDocument/2006/relationships/image" Target="../media/image362.png"/><Relationship Id="rId99" Type="http://schemas.openxmlformats.org/officeDocument/2006/relationships/image" Target="../media/image367.png"/><Relationship Id="rId101" Type="http://schemas.openxmlformats.org/officeDocument/2006/relationships/image" Target="../media/image369.png"/><Relationship Id="rId122" Type="http://schemas.openxmlformats.org/officeDocument/2006/relationships/image" Target="../media/image390.png"/><Relationship Id="rId143" Type="http://schemas.openxmlformats.org/officeDocument/2006/relationships/image" Target="../media/image411.png"/><Relationship Id="rId4" Type="http://schemas.openxmlformats.org/officeDocument/2006/relationships/image" Target="../media/image273.png"/><Relationship Id="rId9" Type="http://schemas.openxmlformats.org/officeDocument/2006/relationships/image" Target="../media/image278.png"/><Relationship Id="rId26" Type="http://schemas.openxmlformats.org/officeDocument/2006/relationships/image" Target="../media/image295.png"/><Relationship Id="rId47" Type="http://schemas.openxmlformats.org/officeDocument/2006/relationships/image" Target="../media/image315.png"/><Relationship Id="rId68" Type="http://schemas.openxmlformats.org/officeDocument/2006/relationships/image" Target="../media/image336.png"/><Relationship Id="rId89" Type="http://schemas.openxmlformats.org/officeDocument/2006/relationships/image" Target="../media/image357.png"/><Relationship Id="rId112" Type="http://schemas.openxmlformats.org/officeDocument/2006/relationships/image" Target="../media/image380.png"/><Relationship Id="rId133" Type="http://schemas.openxmlformats.org/officeDocument/2006/relationships/image" Target="../media/image401.png"/><Relationship Id="rId16" Type="http://schemas.openxmlformats.org/officeDocument/2006/relationships/image" Target="../media/image285.png"/><Relationship Id="rId37" Type="http://schemas.openxmlformats.org/officeDocument/2006/relationships/image" Target="../media/image305.png"/><Relationship Id="rId58" Type="http://schemas.openxmlformats.org/officeDocument/2006/relationships/image" Target="../media/image326.png"/><Relationship Id="rId79" Type="http://schemas.openxmlformats.org/officeDocument/2006/relationships/image" Target="../media/image347.png"/><Relationship Id="rId102" Type="http://schemas.openxmlformats.org/officeDocument/2006/relationships/image" Target="../media/image370.png"/><Relationship Id="rId123" Type="http://schemas.openxmlformats.org/officeDocument/2006/relationships/image" Target="../media/image391.png"/><Relationship Id="rId144" Type="http://schemas.openxmlformats.org/officeDocument/2006/relationships/image" Target="../media/image412.png"/></Relationships>
</file>

<file path=ppt/slides/_rels/slide19.xml.rels><?xml version="1.0" encoding="UTF-8" standalone="yes"?>
<Relationships xmlns="http://schemas.openxmlformats.org/package/2006/relationships"><Relationship Id="rId117" Type="http://schemas.openxmlformats.org/officeDocument/2006/relationships/image" Target="../media/image529.png"/><Relationship Id="rId21" Type="http://schemas.openxmlformats.org/officeDocument/2006/relationships/image" Target="../media/image433.png"/><Relationship Id="rId42" Type="http://schemas.openxmlformats.org/officeDocument/2006/relationships/image" Target="../media/image454.png"/><Relationship Id="rId63" Type="http://schemas.openxmlformats.org/officeDocument/2006/relationships/image" Target="../media/image475.png"/><Relationship Id="rId84" Type="http://schemas.openxmlformats.org/officeDocument/2006/relationships/image" Target="../media/image496.png"/><Relationship Id="rId138" Type="http://schemas.openxmlformats.org/officeDocument/2006/relationships/image" Target="../media/image550.png"/><Relationship Id="rId107" Type="http://schemas.openxmlformats.org/officeDocument/2006/relationships/image" Target="../media/image519.png"/><Relationship Id="rId11" Type="http://schemas.openxmlformats.org/officeDocument/2006/relationships/image" Target="../media/image423.png"/><Relationship Id="rId32" Type="http://schemas.openxmlformats.org/officeDocument/2006/relationships/image" Target="../media/image444.png"/><Relationship Id="rId37" Type="http://schemas.openxmlformats.org/officeDocument/2006/relationships/image" Target="../media/image449.png"/><Relationship Id="rId53" Type="http://schemas.openxmlformats.org/officeDocument/2006/relationships/image" Target="../media/image465.png"/><Relationship Id="rId58" Type="http://schemas.openxmlformats.org/officeDocument/2006/relationships/image" Target="../media/image470.png"/><Relationship Id="rId74" Type="http://schemas.openxmlformats.org/officeDocument/2006/relationships/image" Target="../media/image486.png"/><Relationship Id="rId79" Type="http://schemas.openxmlformats.org/officeDocument/2006/relationships/image" Target="../media/image491.png"/><Relationship Id="rId102" Type="http://schemas.openxmlformats.org/officeDocument/2006/relationships/image" Target="../media/image514.png"/><Relationship Id="rId123" Type="http://schemas.openxmlformats.org/officeDocument/2006/relationships/image" Target="../media/image535.png"/><Relationship Id="rId128" Type="http://schemas.openxmlformats.org/officeDocument/2006/relationships/image" Target="../media/image540.png"/><Relationship Id="rId5" Type="http://schemas.openxmlformats.org/officeDocument/2006/relationships/image" Target="../media/image417.png"/><Relationship Id="rId90" Type="http://schemas.openxmlformats.org/officeDocument/2006/relationships/image" Target="../media/image502.png"/><Relationship Id="rId95" Type="http://schemas.openxmlformats.org/officeDocument/2006/relationships/image" Target="../media/image507.png"/><Relationship Id="rId22" Type="http://schemas.openxmlformats.org/officeDocument/2006/relationships/image" Target="../media/image434.png"/><Relationship Id="rId27" Type="http://schemas.openxmlformats.org/officeDocument/2006/relationships/image" Target="../media/image439.png"/><Relationship Id="rId43" Type="http://schemas.openxmlformats.org/officeDocument/2006/relationships/image" Target="../media/image455.png"/><Relationship Id="rId48" Type="http://schemas.openxmlformats.org/officeDocument/2006/relationships/image" Target="../media/image460.png"/><Relationship Id="rId64" Type="http://schemas.openxmlformats.org/officeDocument/2006/relationships/image" Target="../media/image476.png"/><Relationship Id="rId69" Type="http://schemas.openxmlformats.org/officeDocument/2006/relationships/image" Target="../media/image481.png"/><Relationship Id="rId113" Type="http://schemas.openxmlformats.org/officeDocument/2006/relationships/image" Target="../media/image525.png"/><Relationship Id="rId118" Type="http://schemas.openxmlformats.org/officeDocument/2006/relationships/image" Target="../media/image530.png"/><Relationship Id="rId134" Type="http://schemas.openxmlformats.org/officeDocument/2006/relationships/image" Target="../media/image546.png"/><Relationship Id="rId139" Type="http://schemas.openxmlformats.org/officeDocument/2006/relationships/image" Target="../media/image551.png"/><Relationship Id="rId80" Type="http://schemas.openxmlformats.org/officeDocument/2006/relationships/image" Target="../media/image492.png"/><Relationship Id="rId85" Type="http://schemas.openxmlformats.org/officeDocument/2006/relationships/image" Target="../media/image497.png"/><Relationship Id="rId12" Type="http://schemas.openxmlformats.org/officeDocument/2006/relationships/image" Target="../media/image424.png"/><Relationship Id="rId17" Type="http://schemas.openxmlformats.org/officeDocument/2006/relationships/image" Target="../media/image429.png"/><Relationship Id="rId33" Type="http://schemas.openxmlformats.org/officeDocument/2006/relationships/image" Target="../media/image445.png"/><Relationship Id="rId38" Type="http://schemas.openxmlformats.org/officeDocument/2006/relationships/image" Target="../media/image450.png"/><Relationship Id="rId59" Type="http://schemas.openxmlformats.org/officeDocument/2006/relationships/image" Target="../media/image471.png"/><Relationship Id="rId103" Type="http://schemas.openxmlformats.org/officeDocument/2006/relationships/image" Target="../media/image515.png"/><Relationship Id="rId108" Type="http://schemas.openxmlformats.org/officeDocument/2006/relationships/image" Target="../media/image520.png"/><Relationship Id="rId124" Type="http://schemas.openxmlformats.org/officeDocument/2006/relationships/image" Target="../media/image536.png"/><Relationship Id="rId129" Type="http://schemas.openxmlformats.org/officeDocument/2006/relationships/image" Target="../media/image541.png"/><Relationship Id="rId54" Type="http://schemas.openxmlformats.org/officeDocument/2006/relationships/image" Target="../media/image466.png"/><Relationship Id="rId70" Type="http://schemas.openxmlformats.org/officeDocument/2006/relationships/image" Target="../media/image482.png"/><Relationship Id="rId75" Type="http://schemas.openxmlformats.org/officeDocument/2006/relationships/image" Target="../media/image487.png"/><Relationship Id="rId91" Type="http://schemas.openxmlformats.org/officeDocument/2006/relationships/image" Target="../media/image503.png"/><Relationship Id="rId96" Type="http://schemas.openxmlformats.org/officeDocument/2006/relationships/image" Target="../media/image508.png"/><Relationship Id="rId140" Type="http://schemas.openxmlformats.org/officeDocument/2006/relationships/image" Target="../media/image552.png"/><Relationship Id="rId1" Type="http://schemas.openxmlformats.org/officeDocument/2006/relationships/slideLayout" Target="../slideLayouts/slideLayout50.xml"/><Relationship Id="rId6" Type="http://schemas.openxmlformats.org/officeDocument/2006/relationships/image" Target="../media/image418.png"/><Relationship Id="rId23" Type="http://schemas.openxmlformats.org/officeDocument/2006/relationships/image" Target="../media/image435.png"/><Relationship Id="rId28" Type="http://schemas.openxmlformats.org/officeDocument/2006/relationships/image" Target="../media/image440.png"/><Relationship Id="rId49" Type="http://schemas.openxmlformats.org/officeDocument/2006/relationships/image" Target="../media/image461.png"/><Relationship Id="rId114" Type="http://schemas.openxmlformats.org/officeDocument/2006/relationships/image" Target="../media/image526.png"/><Relationship Id="rId119" Type="http://schemas.openxmlformats.org/officeDocument/2006/relationships/image" Target="../media/image531.png"/><Relationship Id="rId44" Type="http://schemas.openxmlformats.org/officeDocument/2006/relationships/image" Target="../media/image456.png"/><Relationship Id="rId60" Type="http://schemas.openxmlformats.org/officeDocument/2006/relationships/image" Target="../media/image472.png"/><Relationship Id="rId65" Type="http://schemas.openxmlformats.org/officeDocument/2006/relationships/image" Target="../media/image477.png"/><Relationship Id="rId81" Type="http://schemas.openxmlformats.org/officeDocument/2006/relationships/image" Target="../media/image493.png"/><Relationship Id="rId86" Type="http://schemas.openxmlformats.org/officeDocument/2006/relationships/image" Target="../media/image498.png"/><Relationship Id="rId130" Type="http://schemas.openxmlformats.org/officeDocument/2006/relationships/image" Target="../media/image542.png"/><Relationship Id="rId135" Type="http://schemas.openxmlformats.org/officeDocument/2006/relationships/image" Target="../media/image547.png"/><Relationship Id="rId13" Type="http://schemas.openxmlformats.org/officeDocument/2006/relationships/image" Target="../media/image425.png"/><Relationship Id="rId18" Type="http://schemas.openxmlformats.org/officeDocument/2006/relationships/image" Target="../media/image430.png"/><Relationship Id="rId39" Type="http://schemas.openxmlformats.org/officeDocument/2006/relationships/image" Target="../media/image451.png"/><Relationship Id="rId109" Type="http://schemas.openxmlformats.org/officeDocument/2006/relationships/image" Target="../media/image521.png"/><Relationship Id="rId34" Type="http://schemas.openxmlformats.org/officeDocument/2006/relationships/image" Target="../media/image446.png"/><Relationship Id="rId50" Type="http://schemas.openxmlformats.org/officeDocument/2006/relationships/image" Target="../media/image462.png"/><Relationship Id="rId55" Type="http://schemas.openxmlformats.org/officeDocument/2006/relationships/image" Target="../media/image467.png"/><Relationship Id="rId76" Type="http://schemas.openxmlformats.org/officeDocument/2006/relationships/image" Target="../media/image488.png"/><Relationship Id="rId97" Type="http://schemas.openxmlformats.org/officeDocument/2006/relationships/image" Target="../media/image509.png"/><Relationship Id="rId104" Type="http://schemas.openxmlformats.org/officeDocument/2006/relationships/image" Target="../media/image516.png"/><Relationship Id="rId120" Type="http://schemas.openxmlformats.org/officeDocument/2006/relationships/image" Target="../media/image532.png"/><Relationship Id="rId125" Type="http://schemas.openxmlformats.org/officeDocument/2006/relationships/image" Target="../media/image537.png"/><Relationship Id="rId141" Type="http://schemas.openxmlformats.org/officeDocument/2006/relationships/image" Target="../media/image553.png"/><Relationship Id="rId7" Type="http://schemas.openxmlformats.org/officeDocument/2006/relationships/image" Target="../media/image419.jpeg"/><Relationship Id="rId71" Type="http://schemas.openxmlformats.org/officeDocument/2006/relationships/image" Target="../media/image483.png"/><Relationship Id="rId92" Type="http://schemas.openxmlformats.org/officeDocument/2006/relationships/image" Target="../media/image504.png"/><Relationship Id="rId2" Type="http://schemas.openxmlformats.org/officeDocument/2006/relationships/notesSlide" Target="../notesSlides/notesSlide19.xml"/><Relationship Id="rId29" Type="http://schemas.openxmlformats.org/officeDocument/2006/relationships/image" Target="../media/image441.png"/><Relationship Id="rId24" Type="http://schemas.openxmlformats.org/officeDocument/2006/relationships/image" Target="../media/image436.png"/><Relationship Id="rId40" Type="http://schemas.openxmlformats.org/officeDocument/2006/relationships/image" Target="../media/image452.png"/><Relationship Id="rId45" Type="http://schemas.openxmlformats.org/officeDocument/2006/relationships/image" Target="../media/image457.png"/><Relationship Id="rId66" Type="http://schemas.openxmlformats.org/officeDocument/2006/relationships/image" Target="../media/image478.png"/><Relationship Id="rId87" Type="http://schemas.openxmlformats.org/officeDocument/2006/relationships/image" Target="../media/image499.png"/><Relationship Id="rId110" Type="http://schemas.openxmlformats.org/officeDocument/2006/relationships/image" Target="../media/image522.png"/><Relationship Id="rId115" Type="http://schemas.openxmlformats.org/officeDocument/2006/relationships/image" Target="../media/image527.png"/><Relationship Id="rId131" Type="http://schemas.openxmlformats.org/officeDocument/2006/relationships/image" Target="../media/image543.png"/><Relationship Id="rId136" Type="http://schemas.openxmlformats.org/officeDocument/2006/relationships/image" Target="../media/image548.png"/><Relationship Id="rId61" Type="http://schemas.openxmlformats.org/officeDocument/2006/relationships/image" Target="../media/image473.png"/><Relationship Id="rId82" Type="http://schemas.openxmlformats.org/officeDocument/2006/relationships/image" Target="../media/image494.png"/><Relationship Id="rId19" Type="http://schemas.openxmlformats.org/officeDocument/2006/relationships/image" Target="../media/image431.png"/><Relationship Id="rId14" Type="http://schemas.openxmlformats.org/officeDocument/2006/relationships/image" Target="../media/image426.png"/><Relationship Id="rId30" Type="http://schemas.openxmlformats.org/officeDocument/2006/relationships/image" Target="../media/image442.png"/><Relationship Id="rId35" Type="http://schemas.openxmlformats.org/officeDocument/2006/relationships/image" Target="../media/image447.png"/><Relationship Id="rId56" Type="http://schemas.openxmlformats.org/officeDocument/2006/relationships/image" Target="../media/image468.png"/><Relationship Id="rId77" Type="http://schemas.openxmlformats.org/officeDocument/2006/relationships/image" Target="../media/image489.png"/><Relationship Id="rId100" Type="http://schemas.openxmlformats.org/officeDocument/2006/relationships/image" Target="../media/image512.png"/><Relationship Id="rId105" Type="http://schemas.openxmlformats.org/officeDocument/2006/relationships/image" Target="../media/image517.png"/><Relationship Id="rId126" Type="http://schemas.openxmlformats.org/officeDocument/2006/relationships/image" Target="../media/image538.png"/><Relationship Id="rId8" Type="http://schemas.openxmlformats.org/officeDocument/2006/relationships/image" Target="../media/image420.png"/><Relationship Id="rId51" Type="http://schemas.openxmlformats.org/officeDocument/2006/relationships/image" Target="../media/image463.png"/><Relationship Id="rId72" Type="http://schemas.openxmlformats.org/officeDocument/2006/relationships/image" Target="../media/image484.png"/><Relationship Id="rId93" Type="http://schemas.openxmlformats.org/officeDocument/2006/relationships/image" Target="../media/image505.png"/><Relationship Id="rId98" Type="http://schemas.openxmlformats.org/officeDocument/2006/relationships/image" Target="../media/image510.png"/><Relationship Id="rId121" Type="http://schemas.openxmlformats.org/officeDocument/2006/relationships/image" Target="../media/image533.png"/><Relationship Id="rId142" Type="http://schemas.openxmlformats.org/officeDocument/2006/relationships/image" Target="../media/image554.png"/><Relationship Id="rId3" Type="http://schemas.openxmlformats.org/officeDocument/2006/relationships/image" Target="../media/image415.png"/><Relationship Id="rId25" Type="http://schemas.openxmlformats.org/officeDocument/2006/relationships/image" Target="../media/image437.png"/><Relationship Id="rId46" Type="http://schemas.openxmlformats.org/officeDocument/2006/relationships/image" Target="../media/image458.png"/><Relationship Id="rId67" Type="http://schemas.openxmlformats.org/officeDocument/2006/relationships/image" Target="../media/image479.png"/><Relationship Id="rId116" Type="http://schemas.openxmlformats.org/officeDocument/2006/relationships/image" Target="../media/image528.png"/><Relationship Id="rId137" Type="http://schemas.openxmlformats.org/officeDocument/2006/relationships/image" Target="../media/image549.png"/><Relationship Id="rId20" Type="http://schemas.openxmlformats.org/officeDocument/2006/relationships/image" Target="../media/image432.png"/><Relationship Id="rId41" Type="http://schemas.openxmlformats.org/officeDocument/2006/relationships/image" Target="../media/image453.png"/><Relationship Id="rId62" Type="http://schemas.openxmlformats.org/officeDocument/2006/relationships/image" Target="../media/image474.png"/><Relationship Id="rId83" Type="http://schemas.openxmlformats.org/officeDocument/2006/relationships/image" Target="../media/image495.png"/><Relationship Id="rId88" Type="http://schemas.openxmlformats.org/officeDocument/2006/relationships/image" Target="../media/image500.png"/><Relationship Id="rId111" Type="http://schemas.openxmlformats.org/officeDocument/2006/relationships/image" Target="../media/image523.png"/><Relationship Id="rId132" Type="http://schemas.openxmlformats.org/officeDocument/2006/relationships/image" Target="../media/image544.png"/><Relationship Id="rId15" Type="http://schemas.openxmlformats.org/officeDocument/2006/relationships/image" Target="../media/image427.png"/><Relationship Id="rId36" Type="http://schemas.openxmlformats.org/officeDocument/2006/relationships/image" Target="../media/image448.png"/><Relationship Id="rId57" Type="http://schemas.openxmlformats.org/officeDocument/2006/relationships/image" Target="../media/image469.png"/><Relationship Id="rId106" Type="http://schemas.openxmlformats.org/officeDocument/2006/relationships/image" Target="../media/image518.png"/><Relationship Id="rId127" Type="http://schemas.openxmlformats.org/officeDocument/2006/relationships/image" Target="../media/image539.png"/><Relationship Id="rId10" Type="http://schemas.openxmlformats.org/officeDocument/2006/relationships/image" Target="../media/image422.png"/><Relationship Id="rId31" Type="http://schemas.openxmlformats.org/officeDocument/2006/relationships/image" Target="../media/image443.png"/><Relationship Id="rId52" Type="http://schemas.openxmlformats.org/officeDocument/2006/relationships/image" Target="../media/image464.png"/><Relationship Id="rId73" Type="http://schemas.openxmlformats.org/officeDocument/2006/relationships/image" Target="../media/image485.png"/><Relationship Id="rId78" Type="http://schemas.openxmlformats.org/officeDocument/2006/relationships/image" Target="../media/image490.png"/><Relationship Id="rId94" Type="http://schemas.openxmlformats.org/officeDocument/2006/relationships/image" Target="../media/image506.png"/><Relationship Id="rId99" Type="http://schemas.openxmlformats.org/officeDocument/2006/relationships/image" Target="../media/image511.png"/><Relationship Id="rId101" Type="http://schemas.openxmlformats.org/officeDocument/2006/relationships/image" Target="../media/image513.png"/><Relationship Id="rId122" Type="http://schemas.openxmlformats.org/officeDocument/2006/relationships/image" Target="../media/image534.png"/><Relationship Id="rId143" Type="http://schemas.openxmlformats.org/officeDocument/2006/relationships/image" Target="../media/image555.png"/><Relationship Id="rId4" Type="http://schemas.openxmlformats.org/officeDocument/2006/relationships/image" Target="../media/image416.png"/><Relationship Id="rId9" Type="http://schemas.openxmlformats.org/officeDocument/2006/relationships/image" Target="../media/image421.png"/><Relationship Id="rId26" Type="http://schemas.openxmlformats.org/officeDocument/2006/relationships/image" Target="../media/image438.png"/><Relationship Id="rId47" Type="http://schemas.openxmlformats.org/officeDocument/2006/relationships/image" Target="../media/image459.png"/><Relationship Id="rId68" Type="http://schemas.openxmlformats.org/officeDocument/2006/relationships/image" Target="../media/image480.png"/><Relationship Id="rId89" Type="http://schemas.openxmlformats.org/officeDocument/2006/relationships/image" Target="../media/image501.png"/><Relationship Id="rId112" Type="http://schemas.openxmlformats.org/officeDocument/2006/relationships/image" Target="../media/image524.png"/><Relationship Id="rId133" Type="http://schemas.openxmlformats.org/officeDocument/2006/relationships/image" Target="../media/image545.png"/><Relationship Id="rId16" Type="http://schemas.openxmlformats.org/officeDocument/2006/relationships/image" Target="../media/image428.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3" Type="http://schemas.openxmlformats.org/officeDocument/2006/relationships/image" Target="../media/image566.png"/><Relationship Id="rId18" Type="http://schemas.openxmlformats.org/officeDocument/2006/relationships/image" Target="../media/image571.png"/><Relationship Id="rId26" Type="http://schemas.openxmlformats.org/officeDocument/2006/relationships/image" Target="../media/image576.png"/><Relationship Id="rId39" Type="http://schemas.openxmlformats.org/officeDocument/2006/relationships/image" Target="../media/image585.png"/><Relationship Id="rId21" Type="http://schemas.openxmlformats.org/officeDocument/2006/relationships/image" Target="../media/image573.tiff"/><Relationship Id="rId34" Type="http://schemas.openxmlformats.org/officeDocument/2006/relationships/image" Target="../media/image582.tiff"/><Relationship Id="rId42" Type="http://schemas.openxmlformats.org/officeDocument/2006/relationships/image" Target="../media/image587.png"/><Relationship Id="rId47" Type="http://schemas.openxmlformats.org/officeDocument/2006/relationships/image" Target="../media/image266.png"/><Relationship Id="rId7" Type="http://schemas.openxmlformats.org/officeDocument/2006/relationships/image" Target="../media/image560.png"/><Relationship Id="rId2" Type="http://schemas.openxmlformats.org/officeDocument/2006/relationships/notesSlide" Target="../notesSlides/notesSlide20.xml"/><Relationship Id="rId16" Type="http://schemas.openxmlformats.org/officeDocument/2006/relationships/image" Target="../media/image569.png"/><Relationship Id="rId29" Type="http://schemas.openxmlformats.org/officeDocument/2006/relationships/image" Target="../media/image577.png"/><Relationship Id="rId1" Type="http://schemas.openxmlformats.org/officeDocument/2006/relationships/slideLayout" Target="../slideLayouts/slideLayout49.xml"/><Relationship Id="rId6" Type="http://schemas.openxmlformats.org/officeDocument/2006/relationships/image" Target="../media/image559.png"/><Relationship Id="rId11" Type="http://schemas.openxmlformats.org/officeDocument/2006/relationships/image" Target="../media/image564.png"/><Relationship Id="rId24" Type="http://schemas.openxmlformats.org/officeDocument/2006/relationships/image" Target="../media/image575.tiff"/><Relationship Id="rId32" Type="http://schemas.openxmlformats.org/officeDocument/2006/relationships/image" Target="../media/image580.png"/><Relationship Id="rId37" Type="http://schemas.openxmlformats.org/officeDocument/2006/relationships/image" Target="../media/image369.png"/><Relationship Id="rId40" Type="http://schemas.openxmlformats.org/officeDocument/2006/relationships/image" Target="../media/image586.png"/><Relationship Id="rId45" Type="http://schemas.openxmlformats.org/officeDocument/2006/relationships/image" Target="../media/image553.png"/><Relationship Id="rId5" Type="http://schemas.openxmlformats.org/officeDocument/2006/relationships/image" Target="../media/image558.png"/><Relationship Id="rId15" Type="http://schemas.openxmlformats.org/officeDocument/2006/relationships/image" Target="../media/image568.png"/><Relationship Id="rId23" Type="http://schemas.openxmlformats.org/officeDocument/2006/relationships/image" Target="../media/image489.png"/><Relationship Id="rId28" Type="http://schemas.openxmlformats.org/officeDocument/2006/relationships/image" Target="../media/image428.png"/><Relationship Id="rId36" Type="http://schemas.openxmlformats.org/officeDocument/2006/relationships/image" Target="../media/image584.png"/><Relationship Id="rId10" Type="http://schemas.openxmlformats.org/officeDocument/2006/relationships/image" Target="../media/image563.png"/><Relationship Id="rId19" Type="http://schemas.openxmlformats.org/officeDocument/2006/relationships/image" Target="../media/image572.png"/><Relationship Id="rId31" Type="http://schemas.openxmlformats.org/officeDocument/2006/relationships/image" Target="../media/image579.png"/><Relationship Id="rId44" Type="http://schemas.openxmlformats.org/officeDocument/2006/relationships/image" Target="../media/image589.png"/><Relationship Id="rId4" Type="http://schemas.openxmlformats.org/officeDocument/2006/relationships/image" Target="../media/image557.png"/><Relationship Id="rId9" Type="http://schemas.openxmlformats.org/officeDocument/2006/relationships/image" Target="../media/image562.png"/><Relationship Id="rId14" Type="http://schemas.openxmlformats.org/officeDocument/2006/relationships/image" Target="../media/image567.png"/><Relationship Id="rId22" Type="http://schemas.openxmlformats.org/officeDocument/2006/relationships/image" Target="../media/image574.png"/><Relationship Id="rId27" Type="http://schemas.openxmlformats.org/officeDocument/2006/relationships/image" Target="../media/image308.png"/><Relationship Id="rId30" Type="http://schemas.openxmlformats.org/officeDocument/2006/relationships/image" Target="../media/image578.tiff"/><Relationship Id="rId35" Type="http://schemas.openxmlformats.org/officeDocument/2006/relationships/image" Target="../media/image583.tiff"/><Relationship Id="rId43" Type="http://schemas.openxmlformats.org/officeDocument/2006/relationships/image" Target="../media/image588.svg"/><Relationship Id="rId8" Type="http://schemas.openxmlformats.org/officeDocument/2006/relationships/image" Target="../media/image561.png"/><Relationship Id="rId3" Type="http://schemas.openxmlformats.org/officeDocument/2006/relationships/image" Target="../media/image556.png"/><Relationship Id="rId12" Type="http://schemas.openxmlformats.org/officeDocument/2006/relationships/image" Target="../media/image565.jpeg"/><Relationship Id="rId17" Type="http://schemas.openxmlformats.org/officeDocument/2006/relationships/image" Target="../media/image570.png"/><Relationship Id="rId25" Type="http://schemas.openxmlformats.org/officeDocument/2006/relationships/image" Target="../media/image242.png"/><Relationship Id="rId33" Type="http://schemas.openxmlformats.org/officeDocument/2006/relationships/image" Target="../media/image581.png"/><Relationship Id="rId38" Type="http://schemas.openxmlformats.org/officeDocument/2006/relationships/image" Target="../media/image519.png"/><Relationship Id="rId46" Type="http://schemas.openxmlformats.org/officeDocument/2006/relationships/image" Target="../media/image399.png"/><Relationship Id="rId20" Type="http://schemas.openxmlformats.org/officeDocument/2006/relationships/image" Target="../media/image474.png"/><Relationship Id="rId41" Type="http://schemas.openxmlformats.org/officeDocument/2006/relationships/image" Target="../media/image370.pn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590.png"/></Relationships>
</file>

<file path=ppt/slides/_rels/slide22.xml.rels><?xml version="1.0" encoding="UTF-8" standalone="yes"?>
<Relationships xmlns="http://schemas.openxmlformats.org/package/2006/relationships"><Relationship Id="rId26" Type="http://schemas.openxmlformats.org/officeDocument/2006/relationships/image" Target="../media/image613.png"/><Relationship Id="rId21" Type="http://schemas.openxmlformats.org/officeDocument/2006/relationships/image" Target="../media/image609.png"/><Relationship Id="rId42" Type="http://schemas.openxmlformats.org/officeDocument/2006/relationships/image" Target="../media/image628.png"/><Relationship Id="rId47" Type="http://schemas.openxmlformats.org/officeDocument/2006/relationships/image" Target="../media/image633.png"/><Relationship Id="rId63" Type="http://schemas.openxmlformats.org/officeDocument/2006/relationships/image" Target="../media/image470.png"/><Relationship Id="rId68" Type="http://schemas.openxmlformats.org/officeDocument/2006/relationships/image" Target="../media/image653.png"/><Relationship Id="rId84" Type="http://schemas.openxmlformats.org/officeDocument/2006/relationships/image" Target="../media/image668.png"/><Relationship Id="rId16" Type="http://schemas.openxmlformats.org/officeDocument/2006/relationships/image" Target="../media/image604.png"/><Relationship Id="rId11" Type="http://schemas.openxmlformats.org/officeDocument/2006/relationships/image" Target="../media/image599.png"/><Relationship Id="rId32" Type="http://schemas.openxmlformats.org/officeDocument/2006/relationships/image" Target="../media/image308.png"/><Relationship Id="rId37" Type="http://schemas.openxmlformats.org/officeDocument/2006/relationships/image" Target="../media/image623.png"/><Relationship Id="rId53" Type="http://schemas.openxmlformats.org/officeDocument/2006/relationships/image" Target="../media/image639.png"/><Relationship Id="rId58" Type="http://schemas.openxmlformats.org/officeDocument/2006/relationships/image" Target="../media/image644.png"/><Relationship Id="rId74" Type="http://schemas.openxmlformats.org/officeDocument/2006/relationships/image" Target="../media/image659.png"/><Relationship Id="rId79" Type="http://schemas.openxmlformats.org/officeDocument/2006/relationships/image" Target="../media/image664.png"/><Relationship Id="rId5" Type="http://schemas.openxmlformats.org/officeDocument/2006/relationships/image" Target="../media/image593.png"/><Relationship Id="rId19" Type="http://schemas.openxmlformats.org/officeDocument/2006/relationships/image" Target="../media/image607.png"/><Relationship Id="rId14" Type="http://schemas.openxmlformats.org/officeDocument/2006/relationships/image" Target="../media/image602.png"/><Relationship Id="rId22" Type="http://schemas.openxmlformats.org/officeDocument/2006/relationships/image" Target="../media/image610.png"/><Relationship Id="rId27" Type="http://schemas.openxmlformats.org/officeDocument/2006/relationships/image" Target="../media/image614.png"/><Relationship Id="rId30" Type="http://schemas.openxmlformats.org/officeDocument/2006/relationships/image" Target="../media/image617.png"/><Relationship Id="rId35" Type="http://schemas.openxmlformats.org/officeDocument/2006/relationships/image" Target="../media/image621.png"/><Relationship Id="rId43" Type="http://schemas.openxmlformats.org/officeDocument/2006/relationships/image" Target="../media/image629.png"/><Relationship Id="rId48" Type="http://schemas.openxmlformats.org/officeDocument/2006/relationships/image" Target="../media/image634.png"/><Relationship Id="rId56" Type="http://schemas.openxmlformats.org/officeDocument/2006/relationships/image" Target="../media/image642.png"/><Relationship Id="rId64" Type="http://schemas.openxmlformats.org/officeDocument/2006/relationships/image" Target="../media/image649.png"/><Relationship Id="rId69" Type="http://schemas.openxmlformats.org/officeDocument/2006/relationships/image" Target="../media/image654.png"/><Relationship Id="rId77" Type="http://schemas.openxmlformats.org/officeDocument/2006/relationships/image" Target="../media/image662.png"/><Relationship Id="rId8" Type="http://schemas.openxmlformats.org/officeDocument/2006/relationships/image" Target="../media/image596.png"/><Relationship Id="rId51" Type="http://schemas.openxmlformats.org/officeDocument/2006/relationships/image" Target="../media/image637.png"/><Relationship Id="rId72" Type="http://schemas.openxmlformats.org/officeDocument/2006/relationships/image" Target="../media/image657.png"/><Relationship Id="rId80" Type="http://schemas.openxmlformats.org/officeDocument/2006/relationships/image" Target="../media/image246.png"/><Relationship Id="rId85" Type="http://schemas.openxmlformats.org/officeDocument/2006/relationships/image" Target="../media/image669.png"/><Relationship Id="rId3" Type="http://schemas.openxmlformats.org/officeDocument/2006/relationships/image" Target="../media/image591.png"/><Relationship Id="rId12" Type="http://schemas.openxmlformats.org/officeDocument/2006/relationships/image" Target="../media/image600.png"/><Relationship Id="rId17" Type="http://schemas.openxmlformats.org/officeDocument/2006/relationships/image" Target="../media/image605.png"/><Relationship Id="rId25" Type="http://schemas.openxmlformats.org/officeDocument/2006/relationships/image" Target="../media/image612.png"/><Relationship Id="rId33" Type="http://schemas.openxmlformats.org/officeDocument/2006/relationships/image" Target="../media/image619.png"/><Relationship Id="rId38" Type="http://schemas.openxmlformats.org/officeDocument/2006/relationships/image" Target="../media/image624.png"/><Relationship Id="rId46" Type="http://schemas.openxmlformats.org/officeDocument/2006/relationships/image" Target="../media/image632.png"/><Relationship Id="rId59" Type="http://schemas.openxmlformats.org/officeDocument/2006/relationships/image" Target="../media/image645.png"/><Relationship Id="rId67" Type="http://schemas.openxmlformats.org/officeDocument/2006/relationships/image" Target="../media/image652.png"/><Relationship Id="rId20" Type="http://schemas.openxmlformats.org/officeDocument/2006/relationships/image" Target="../media/image608.png"/><Relationship Id="rId41" Type="http://schemas.openxmlformats.org/officeDocument/2006/relationships/image" Target="../media/image627.png"/><Relationship Id="rId54" Type="http://schemas.openxmlformats.org/officeDocument/2006/relationships/image" Target="../media/image640.png"/><Relationship Id="rId62" Type="http://schemas.openxmlformats.org/officeDocument/2006/relationships/image" Target="../media/image648.png"/><Relationship Id="rId70" Type="http://schemas.openxmlformats.org/officeDocument/2006/relationships/image" Target="../media/image655.png"/><Relationship Id="rId75" Type="http://schemas.openxmlformats.org/officeDocument/2006/relationships/image" Target="../media/image660.png"/><Relationship Id="rId83" Type="http://schemas.openxmlformats.org/officeDocument/2006/relationships/image" Target="../media/image667.png"/><Relationship Id="rId1" Type="http://schemas.openxmlformats.org/officeDocument/2006/relationships/slideLayout" Target="../slideLayouts/slideLayout26.xml"/><Relationship Id="rId6" Type="http://schemas.openxmlformats.org/officeDocument/2006/relationships/image" Target="../media/image594.png"/><Relationship Id="rId15" Type="http://schemas.openxmlformats.org/officeDocument/2006/relationships/image" Target="../media/image603.png"/><Relationship Id="rId23" Type="http://schemas.openxmlformats.org/officeDocument/2006/relationships/image" Target="../media/image242.png"/><Relationship Id="rId28" Type="http://schemas.openxmlformats.org/officeDocument/2006/relationships/image" Target="../media/image615.png"/><Relationship Id="rId36" Type="http://schemas.openxmlformats.org/officeDocument/2006/relationships/image" Target="../media/image622.png"/><Relationship Id="rId49" Type="http://schemas.openxmlformats.org/officeDocument/2006/relationships/image" Target="../media/image635.png"/><Relationship Id="rId57" Type="http://schemas.openxmlformats.org/officeDocument/2006/relationships/image" Target="../media/image643.png"/><Relationship Id="rId10" Type="http://schemas.openxmlformats.org/officeDocument/2006/relationships/image" Target="../media/image598.png"/><Relationship Id="rId31" Type="http://schemas.openxmlformats.org/officeDocument/2006/relationships/image" Target="../media/image618.png"/><Relationship Id="rId44" Type="http://schemas.openxmlformats.org/officeDocument/2006/relationships/image" Target="../media/image630.png"/><Relationship Id="rId52" Type="http://schemas.openxmlformats.org/officeDocument/2006/relationships/image" Target="../media/image638.png"/><Relationship Id="rId60" Type="http://schemas.openxmlformats.org/officeDocument/2006/relationships/image" Target="../media/image646.png"/><Relationship Id="rId65" Type="http://schemas.openxmlformats.org/officeDocument/2006/relationships/image" Target="../media/image650.png"/><Relationship Id="rId73" Type="http://schemas.openxmlformats.org/officeDocument/2006/relationships/image" Target="../media/image658.png"/><Relationship Id="rId78" Type="http://schemas.openxmlformats.org/officeDocument/2006/relationships/image" Target="../media/image663.png"/><Relationship Id="rId81" Type="http://schemas.openxmlformats.org/officeDocument/2006/relationships/image" Target="../media/image665.png"/><Relationship Id="rId4" Type="http://schemas.openxmlformats.org/officeDocument/2006/relationships/image" Target="../media/image592.png"/><Relationship Id="rId9" Type="http://schemas.openxmlformats.org/officeDocument/2006/relationships/image" Target="../media/image597.png"/><Relationship Id="rId13" Type="http://schemas.openxmlformats.org/officeDocument/2006/relationships/image" Target="../media/image601.png"/><Relationship Id="rId18" Type="http://schemas.openxmlformats.org/officeDocument/2006/relationships/image" Target="../media/image606.png"/><Relationship Id="rId39" Type="http://schemas.openxmlformats.org/officeDocument/2006/relationships/image" Target="../media/image625.png"/><Relationship Id="rId34" Type="http://schemas.openxmlformats.org/officeDocument/2006/relationships/image" Target="../media/image620.png"/><Relationship Id="rId50" Type="http://schemas.openxmlformats.org/officeDocument/2006/relationships/image" Target="../media/image636.png"/><Relationship Id="rId55" Type="http://schemas.openxmlformats.org/officeDocument/2006/relationships/image" Target="../media/image641.png"/><Relationship Id="rId76" Type="http://schemas.openxmlformats.org/officeDocument/2006/relationships/image" Target="../media/image661.png"/><Relationship Id="rId7" Type="http://schemas.openxmlformats.org/officeDocument/2006/relationships/image" Target="../media/image595.png"/><Relationship Id="rId71" Type="http://schemas.openxmlformats.org/officeDocument/2006/relationships/image" Target="../media/image656.png"/><Relationship Id="rId2" Type="http://schemas.openxmlformats.org/officeDocument/2006/relationships/notesSlide" Target="../notesSlides/notesSlide22.xml"/><Relationship Id="rId29" Type="http://schemas.openxmlformats.org/officeDocument/2006/relationships/image" Target="../media/image616.png"/><Relationship Id="rId24" Type="http://schemas.openxmlformats.org/officeDocument/2006/relationships/image" Target="../media/image611.png"/><Relationship Id="rId40" Type="http://schemas.openxmlformats.org/officeDocument/2006/relationships/image" Target="../media/image626.png"/><Relationship Id="rId45" Type="http://schemas.openxmlformats.org/officeDocument/2006/relationships/image" Target="../media/image631.png"/><Relationship Id="rId66" Type="http://schemas.openxmlformats.org/officeDocument/2006/relationships/image" Target="../media/image651.png"/><Relationship Id="rId61" Type="http://schemas.openxmlformats.org/officeDocument/2006/relationships/image" Target="../media/image647.png"/><Relationship Id="rId82" Type="http://schemas.openxmlformats.org/officeDocument/2006/relationships/image" Target="../media/image666.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671.png"/><Relationship Id="rId5" Type="http://schemas.openxmlformats.org/officeDocument/2006/relationships/image" Target="../media/image670.png"/><Relationship Id="rId4" Type="http://schemas.openxmlformats.org/officeDocument/2006/relationships/hyperlink" Target="https://www.cncf.io/certification/expert/cka/ck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672.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696.png"/><Relationship Id="rId21" Type="http://schemas.openxmlformats.org/officeDocument/2006/relationships/image" Target="../media/image691.png"/><Relationship Id="rId42" Type="http://schemas.openxmlformats.org/officeDocument/2006/relationships/image" Target="../media/image711.png"/><Relationship Id="rId47" Type="http://schemas.openxmlformats.org/officeDocument/2006/relationships/image" Target="../media/image716.png"/><Relationship Id="rId63" Type="http://schemas.openxmlformats.org/officeDocument/2006/relationships/image" Target="../media/image730.png"/><Relationship Id="rId68" Type="http://schemas.openxmlformats.org/officeDocument/2006/relationships/image" Target="../media/image735.png"/><Relationship Id="rId16" Type="http://schemas.openxmlformats.org/officeDocument/2006/relationships/image" Target="../media/image686.png"/><Relationship Id="rId11" Type="http://schemas.openxmlformats.org/officeDocument/2006/relationships/image" Target="../media/image681.png"/><Relationship Id="rId32" Type="http://schemas.openxmlformats.org/officeDocument/2006/relationships/image" Target="../media/image701.png"/><Relationship Id="rId37" Type="http://schemas.openxmlformats.org/officeDocument/2006/relationships/image" Target="../media/image706.png"/><Relationship Id="rId53" Type="http://schemas.openxmlformats.org/officeDocument/2006/relationships/image" Target="../media/image722.png"/><Relationship Id="rId58" Type="http://schemas.openxmlformats.org/officeDocument/2006/relationships/image" Target="../media/image726.png"/><Relationship Id="rId74" Type="http://schemas.openxmlformats.org/officeDocument/2006/relationships/image" Target="../media/image741.png"/><Relationship Id="rId79" Type="http://schemas.openxmlformats.org/officeDocument/2006/relationships/image" Target="../media/image746.png"/><Relationship Id="rId5" Type="http://schemas.openxmlformats.org/officeDocument/2006/relationships/image" Target="../media/image675.png"/><Relationship Id="rId61" Type="http://schemas.openxmlformats.org/officeDocument/2006/relationships/image" Target="../media/image729.png"/><Relationship Id="rId82" Type="http://schemas.openxmlformats.org/officeDocument/2006/relationships/image" Target="../media/image749.png"/><Relationship Id="rId19" Type="http://schemas.openxmlformats.org/officeDocument/2006/relationships/image" Target="../media/image689.png"/><Relationship Id="rId14" Type="http://schemas.openxmlformats.org/officeDocument/2006/relationships/image" Target="../media/image684.png"/><Relationship Id="rId22" Type="http://schemas.openxmlformats.org/officeDocument/2006/relationships/image" Target="../media/image692.png"/><Relationship Id="rId27" Type="http://schemas.openxmlformats.org/officeDocument/2006/relationships/image" Target="../media/image697.png"/><Relationship Id="rId30" Type="http://schemas.openxmlformats.org/officeDocument/2006/relationships/image" Target="../media/image700.png"/><Relationship Id="rId35" Type="http://schemas.openxmlformats.org/officeDocument/2006/relationships/image" Target="../media/image704.png"/><Relationship Id="rId43" Type="http://schemas.openxmlformats.org/officeDocument/2006/relationships/image" Target="../media/image712.png"/><Relationship Id="rId48" Type="http://schemas.openxmlformats.org/officeDocument/2006/relationships/image" Target="../media/image717.png"/><Relationship Id="rId56" Type="http://schemas.openxmlformats.org/officeDocument/2006/relationships/image" Target="../media/image724.png"/><Relationship Id="rId64" Type="http://schemas.openxmlformats.org/officeDocument/2006/relationships/image" Target="../media/image731.png"/><Relationship Id="rId69" Type="http://schemas.openxmlformats.org/officeDocument/2006/relationships/image" Target="../media/image736.png"/><Relationship Id="rId77" Type="http://schemas.openxmlformats.org/officeDocument/2006/relationships/image" Target="../media/image744.png"/><Relationship Id="rId8" Type="http://schemas.openxmlformats.org/officeDocument/2006/relationships/image" Target="../media/image678.png"/><Relationship Id="rId51" Type="http://schemas.openxmlformats.org/officeDocument/2006/relationships/image" Target="../media/image720.png"/><Relationship Id="rId72" Type="http://schemas.openxmlformats.org/officeDocument/2006/relationships/image" Target="../media/image739.png"/><Relationship Id="rId80" Type="http://schemas.openxmlformats.org/officeDocument/2006/relationships/image" Target="../media/image747.png"/><Relationship Id="rId3" Type="http://schemas.openxmlformats.org/officeDocument/2006/relationships/image" Target="../media/image673.png"/><Relationship Id="rId12" Type="http://schemas.openxmlformats.org/officeDocument/2006/relationships/image" Target="../media/image682.png"/><Relationship Id="rId17" Type="http://schemas.openxmlformats.org/officeDocument/2006/relationships/image" Target="../media/image687.png"/><Relationship Id="rId25" Type="http://schemas.openxmlformats.org/officeDocument/2006/relationships/image" Target="../media/image695.png"/><Relationship Id="rId33" Type="http://schemas.openxmlformats.org/officeDocument/2006/relationships/image" Target="../media/image702.png"/><Relationship Id="rId38" Type="http://schemas.openxmlformats.org/officeDocument/2006/relationships/image" Target="../media/image707.png"/><Relationship Id="rId46" Type="http://schemas.openxmlformats.org/officeDocument/2006/relationships/image" Target="../media/image715.png"/><Relationship Id="rId59" Type="http://schemas.openxmlformats.org/officeDocument/2006/relationships/image" Target="../media/image727.png"/><Relationship Id="rId67" Type="http://schemas.openxmlformats.org/officeDocument/2006/relationships/image" Target="../media/image734.png"/><Relationship Id="rId20" Type="http://schemas.openxmlformats.org/officeDocument/2006/relationships/image" Target="../media/image690.png"/><Relationship Id="rId41" Type="http://schemas.openxmlformats.org/officeDocument/2006/relationships/image" Target="../media/image710.png"/><Relationship Id="rId54" Type="http://schemas.openxmlformats.org/officeDocument/2006/relationships/image" Target="../media/image566.png"/><Relationship Id="rId62" Type="http://schemas.openxmlformats.org/officeDocument/2006/relationships/image" Target="../media/image605.png"/><Relationship Id="rId70" Type="http://schemas.openxmlformats.org/officeDocument/2006/relationships/image" Target="../media/image737.png"/><Relationship Id="rId75" Type="http://schemas.openxmlformats.org/officeDocument/2006/relationships/image" Target="../media/image742.png"/><Relationship Id="rId83" Type="http://schemas.openxmlformats.org/officeDocument/2006/relationships/image" Target="../media/image410.png"/><Relationship Id="rId1" Type="http://schemas.openxmlformats.org/officeDocument/2006/relationships/slideLayout" Target="../slideLayouts/slideLayout26.xml"/><Relationship Id="rId6" Type="http://schemas.openxmlformats.org/officeDocument/2006/relationships/image" Target="../media/image676.png"/><Relationship Id="rId15" Type="http://schemas.openxmlformats.org/officeDocument/2006/relationships/image" Target="../media/image685.png"/><Relationship Id="rId23" Type="http://schemas.openxmlformats.org/officeDocument/2006/relationships/image" Target="../media/image693.png"/><Relationship Id="rId28" Type="http://schemas.openxmlformats.org/officeDocument/2006/relationships/image" Target="../media/image698.png"/><Relationship Id="rId36" Type="http://schemas.openxmlformats.org/officeDocument/2006/relationships/image" Target="../media/image705.png"/><Relationship Id="rId49" Type="http://schemas.openxmlformats.org/officeDocument/2006/relationships/image" Target="../media/image718.png"/><Relationship Id="rId57" Type="http://schemas.openxmlformats.org/officeDocument/2006/relationships/image" Target="../media/image725.png"/><Relationship Id="rId10" Type="http://schemas.openxmlformats.org/officeDocument/2006/relationships/image" Target="../media/image680.png"/><Relationship Id="rId31" Type="http://schemas.openxmlformats.org/officeDocument/2006/relationships/image" Target="../media/image526.png"/><Relationship Id="rId44" Type="http://schemas.openxmlformats.org/officeDocument/2006/relationships/image" Target="../media/image713.png"/><Relationship Id="rId52" Type="http://schemas.openxmlformats.org/officeDocument/2006/relationships/image" Target="../media/image721.png"/><Relationship Id="rId60" Type="http://schemas.openxmlformats.org/officeDocument/2006/relationships/image" Target="../media/image728.png"/><Relationship Id="rId65" Type="http://schemas.openxmlformats.org/officeDocument/2006/relationships/image" Target="../media/image732.png"/><Relationship Id="rId73" Type="http://schemas.openxmlformats.org/officeDocument/2006/relationships/image" Target="../media/image740.png"/><Relationship Id="rId78" Type="http://schemas.openxmlformats.org/officeDocument/2006/relationships/image" Target="../media/image745.png"/><Relationship Id="rId81" Type="http://schemas.openxmlformats.org/officeDocument/2006/relationships/image" Target="../media/image748.png"/><Relationship Id="rId4" Type="http://schemas.openxmlformats.org/officeDocument/2006/relationships/image" Target="../media/image674.png"/><Relationship Id="rId9" Type="http://schemas.openxmlformats.org/officeDocument/2006/relationships/image" Target="../media/image679.png"/><Relationship Id="rId13" Type="http://schemas.openxmlformats.org/officeDocument/2006/relationships/image" Target="../media/image683.png"/><Relationship Id="rId18" Type="http://schemas.openxmlformats.org/officeDocument/2006/relationships/image" Target="../media/image688.png"/><Relationship Id="rId39" Type="http://schemas.openxmlformats.org/officeDocument/2006/relationships/image" Target="../media/image708.png"/><Relationship Id="rId34" Type="http://schemas.openxmlformats.org/officeDocument/2006/relationships/image" Target="../media/image703.png"/><Relationship Id="rId50" Type="http://schemas.openxmlformats.org/officeDocument/2006/relationships/image" Target="../media/image719.png"/><Relationship Id="rId55" Type="http://schemas.openxmlformats.org/officeDocument/2006/relationships/image" Target="../media/image723.png"/><Relationship Id="rId76" Type="http://schemas.openxmlformats.org/officeDocument/2006/relationships/image" Target="../media/image743.png"/><Relationship Id="rId7" Type="http://schemas.openxmlformats.org/officeDocument/2006/relationships/image" Target="../media/image677.png"/><Relationship Id="rId71" Type="http://schemas.openxmlformats.org/officeDocument/2006/relationships/image" Target="../media/image738.png"/><Relationship Id="rId2" Type="http://schemas.openxmlformats.org/officeDocument/2006/relationships/notesSlide" Target="../notesSlides/notesSlide26.xml"/><Relationship Id="rId29" Type="http://schemas.openxmlformats.org/officeDocument/2006/relationships/image" Target="../media/image699.png"/><Relationship Id="rId24" Type="http://schemas.openxmlformats.org/officeDocument/2006/relationships/image" Target="../media/image694.png"/><Relationship Id="rId40" Type="http://schemas.openxmlformats.org/officeDocument/2006/relationships/image" Target="../media/image709.png"/><Relationship Id="rId45" Type="http://schemas.openxmlformats.org/officeDocument/2006/relationships/image" Target="../media/image714.png"/><Relationship Id="rId66" Type="http://schemas.openxmlformats.org/officeDocument/2006/relationships/image" Target="../media/image733.png"/></Relationships>
</file>

<file path=ppt/slides/_rels/slide27.xml.rels><?xml version="1.0" encoding="UTF-8" standalone="yes"?>
<Relationships xmlns="http://schemas.openxmlformats.org/package/2006/relationships"><Relationship Id="rId8" Type="http://schemas.openxmlformats.org/officeDocument/2006/relationships/image" Target="../media/image752.png"/><Relationship Id="rId3" Type="http://schemas.openxmlformats.org/officeDocument/2006/relationships/hyperlink" Target="https://github.com/cncf/cnf-testbed" TargetMode="External"/><Relationship Id="rId7" Type="http://schemas.openxmlformats.org/officeDocument/2006/relationships/image" Target="../media/image751.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750.png"/><Relationship Id="rId11" Type="http://schemas.openxmlformats.org/officeDocument/2006/relationships/image" Target="../media/image755.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754.png"/><Relationship Id="rId4" Type="http://schemas.openxmlformats.org/officeDocument/2006/relationships/hyperlink" Target="https://www.packet.com/cnf" TargetMode="External"/><Relationship Id="rId9" Type="http://schemas.openxmlformats.org/officeDocument/2006/relationships/image" Target="../media/image753.png"/></Relationships>
</file>

<file path=ppt/slides/_rels/slide28.xml.rels><?xml version="1.0" encoding="UTF-8" standalone="yes"?>
<Relationships xmlns="http://schemas.openxmlformats.org/package/2006/relationships"><Relationship Id="rId8" Type="http://schemas.openxmlformats.org/officeDocument/2006/relationships/image" Target="../media/image758.png"/><Relationship Id="rId3" Type="http://schemas.openxmlformats.org/officeDocument/2006/relationships/hyperlink" Target="https://events.linuxfoundation.org/events/kubecon-cloudnativecon-europe-2019/" TargetMode="External"/><Relationship Id="rId7" Type="http://schemas.openxmlformats.org/officeDocument/2006/relationships/image" Target="../media/image757.png"/><Relationship Id="rId2" Type="http://schemas.openxmlformats.org/officeDocument/2006/relationships/notesSlide" Target="../notesSlides/notesSlide28.xml"/><Relationship Id="rId1" Type="http://schemas.openxmlformats.org/officeDocument/2006/relationships/slideLayout" Target="../slideLayouts/slideLayout49.xml"/><Relationship Id="rId6" Type="http://schemas.openxmlformats.org/officeDocument/2006/relationships/image" Target="../media/image756.png"/><Relationship Id="rId5" Type="http://schemas.openxmlformats.org/officeDocument/2006/relationships/hyperlink" Target="https://events.linuxfoundation.org/events/kubecon-cloudnativecon-north-america-2019/" TargetMode="External"/><Relationship Id="rId4" Type="http://schemas.openxmlformats.org/officeDocument/2006/relationships/hyperlink" Target="https://events.linuxfoundation.cn/events/kubecon-cloudnativecon-china-201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59.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jp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3.xml"/><Relationship Id="rId16"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0.xml.rels><?xml version="1.0" encoding="UTF-8" standalone="yes"?>
<Relationships xmlns="http://schemas.openxmlformats.org/package/2006/relationships"><Relationship Id="rId3" Type="http://schemas.openxmlformats.org/officeDocument/2006/relationships/image" Target="../media/image760.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763.png"/><Relationship Id="rId4" Type="http://schemas.openxmlformats.org/officeDocument/2006/relationships/image" Target="../media/image762.png"/></Relationships>
</file>

<file path=ppt/slides/_rels/slide32.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768.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767.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766.png"/><Relationship Id="rId5" Type="http://schemas.openxmlformats.org/officeDocument/2006/relationships/hyperlink" Target="https://www.cncf.io/blog/" TargetMode="External"/><Relationship Id="rId10" Type="http://schemas.openxmlformats.org/officeDocument/2006/relationships/image" Target="../media/image765.png"/><Relationship Id="rId4" Type="http://schemas.openxmlformats.org/officeDocument/2006/relationships/hyperlink" Target="https://www.cncf.io/community/recorded-events/" TargetMode="External"/><Relationship Id="rId9" Type="http://schemas.openxmlformats.org/officeDocument/2006/relationships/image" Target="../media/image764.png"/></Relationships>
</file>

<file path=ppt/slides/_rels/slide33.xml.rels><?xml version="1.0" encoding="UTF-8" standalone="yes"?>
<Relationships xmlns="http://schemas.openxmlformats.org/package/2006/relationships"><Relationship Id="rId8" Type="http://schemas.openxmlformats.org/officeDocument/2006/relationships/image" Target="../media/image771.png"/><Relationship Id="rId3" Type="http://schemas.openxmlformats.org/officeDocument/2006/relationships/hyperlink" Target="https://www.cncf.io/people/ambassadors/" TargetMode="External"/><Relationship Id="rId7" Type="http://schemas.openxmlformats.org/officeDocument/2006/relationships/image" Target="../media/image770.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769.png"/><Relationship Id="rId5" Type="http://schemas.openxmlformats.org/officeDocument/2006/relationships/hyperlink" Target="https://www.linuxfoundation.org/membership/" TargetMode="External"/><Relationship Id="rId10" Type="http://schemas.openxmlformats.org/officeDocument/2006/relationships/image" Target="../media/image764.png"/><Relationship Id="rId4" Type="http://schemas.openxmlformats.org/officeDocument/2006/relationships/hyperlink" Target="https://kubernetes.io/partners/" TargetMode="External"/><Relationship Id="rId9" Type="http://schemas.openxmlformats.org/officeDocument/2006/relationships/image" Target="../media/image772.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775.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774.png"/><Relationship Id="rId17" Type="http://schemas.openxmlformats.org/officeDocument/2006/relationships/image" Target="../media/image779.png"/><Relationship Id="rId2" Type="http://schemas.openxmlformats.org/officeDocument/2006/relationships/notesSlide" Target="../notesSlides/notesSlide34.xml"/><Relationship Id="rId16" Type="http://schemas.openxmlformats.org/officeDocument/2006/relationships/image" Target="../media/image778.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773.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777.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7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81.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image" Target="../media/image784.png"/><Relationship Id="rId4" Type="http://schemas.openxmlformats.org/officeDocument/2006/relationships/hyperlink" Target="https://www.cncf.io/people/end-user-communit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85.png"/><Relationship Id="rId7" Type="http://schemas.openxmlformats.org/officeDocument/2006/relationships/image" Target="../media/image789.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788.png"/><Relationship Id="rId5" Type="http://schemas.openxmlformats.org/officeDocument/2006/relationships/image" Target="../media/image787.png"/><Relationship Id="rId4" Type="http://schemas.openxmlformats.org/officeDocument/2006/relationships/image" Target="../media/image786.png"/></Relationships>
</file>

<file path=ppt/slides/_rels/slide42.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85.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https://12factor.net/" TargetMode="External"/><Relationship Id="rId7"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92.png"/></Relationships>
</file>

<file path=ppt/slides/_rels/slide4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793.png"/><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5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4.png"/><Relationship Id="rId7"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7.jpg"/><Relationship Id="rId9" Type="http://schemas.openxmlformats.org/officeDocument/2006/relationships/image" Target="../media/image85.png"/></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jpg"/><Relationship Id="rId7"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5.png"/><Relationship Id="rId4" Type="http://schemas.openxmlformats.org/officeDocument/2006/relationships/image" Target="../media/image795.png"/><Relationship Id="rId9" Type="http://schemas.openxmlformats.org/officeDocument/2006/relationships/image" Target="../media/image84.png"/></Relationships>
</file>

<file path=ppt/slides/_rels/slide52.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jp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796.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797.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798.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799.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00.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1.xml"/><Relationship Id="rId1" Type="http://schemas.openxmlformats.org/officeDocument/2006/relationships/slideLayout" Target="../slideLayouts/slideLayout24.xml"/><Relationship Id="rId5" Type="http://schemas.openxmlformats.org/officeDocument/2006/relationships/image" Target="../media/image801.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5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最终用户社区有79家公司</a:t>
            </a:r>
            <a:endParaRPr b="0" i="0" u="none" strike="noStrike" cap="none" dirty="0">
              <a:solidFill>
                <a:srgbClr val="FFFFFF"/>
              </a:solidFill>
              <a:latin typeface="Helvetica Neue"/>
              <a:ea typeface="Helvetica Neue"/>
              <a:cs typeface="Helvetica Neue"/>
              <a:sym typeface="Helvetica Neue"/>
            </a:endParaRPr>
          </a:p>
        </p:txBody>
      </p:sp>
      <p:sp>
        <p:nvSpPr>
          <p:cNvPr id="1104" name="Google Shape;1104;p15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10 non-public members</a:t>
            </a:r>
            <a:endParaRPr sz="1100" i="1"/>
          </a:p>
        </p:txBody>
      </p:sp>
      <p:pic>
        <p:nvPicPr>
          <p:cNvPr id="1105" name="Google Shape;1105;p156"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703033" y="1183876"/>
            <a:ext cx="697800" cy="288300"/>
          </a:xfrm>
          <a:prstGeom prst="rect">
            <a:avLst/>
          </a:prstGeom>
          <a:noFill/>
          <a:ln>
            <a:noFill/>
          </a:ln>
        </p:spPr>
      </p:pic>
      <p:pic>
        <p:nvPicPr>
          <p:cNvPr id="1106" name="Google Shape;1106;p15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503755" y="1785681"/>
            <a:ext cx="578400" cy="343800"/>
          </a:xfrm>
          <a:prstGeom prst="rect">
            <a:avLst/>
          </a:prstGeom>
          <a:noFill/>
          <a:ln>
            <a:noFill/>
          </a:ln>
        </p:spPr>
      </p:pic>
      <p:pic>
        <p:nvPicPr>
          <p:cNvPr id="1107" name="Google Shape;1107;p15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335990" y="1762131"/>
            <a:ext cx="657300" cy="390900"/>
          </a:xfrm>
          <a:prstGeom prst="rect">
            <a:avLst/>
          </a:prstGeom>
          <a:noFill/>
          <a:ln>
            <a:noFill/>
          </a:ln>
        </p:spPr>
      </p:pic>
      <p:pic>
        <p:nvPicPr>
          <p:cNvPr id="1108" name="Google Shape;1108;p15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595787" y="2473074"/>
            <a:ext cx="810600" cy="273300"/>
          </a:xfrm>
          <a:prstGeom prst="rect">
            <a:avLst/>
          </a:prstGeom>
          <a:noFill/>
          <a:ln>
            <a:noFill/>
          </a:ln>
        </p:spPr>
      </p:pic>
      <p:pic>
        <p:nvPicPr>
          <p:cNvPr id="1109" name="Google Shape;1109;p15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806638" y="4288174"/>
            <a:ext cx="778500" cy="200151"/>
          </a:xfrm>
          <a:prstGeom prst="rect">
            <a:avLst/>
          </a:prstGeom>
          <a:noFill/>
          <a:ln>
            <a:noFill/>
          </a:ln>
        </p:spPr>
      </p:pic>
      <p:pic>
        <p:nvPicPr>
          <p:cNvPr id="1110" name="Google Shape;1110;p15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485305" y="2425038"/>
            <a:ext cx="620975" cy="369373"/>
          </a:xfrm>
          <a:prstGeom prst="rect">
            <a:avLst/>
          </a:prstGeom>
          <a:noFill/>
          <a:ln>
            <a:noFill/>
          </a:ln>
        </p:spPr>
      </p:pic>
      <p:pic>
        <p:nvPicPr>
          <p:cNvPr id="1111" name="Google Shape;1111;p15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932815" y="4151875"/>
            <a:ext cx="487465" cy="472750"/>
          </a:xfrm>
          <a:prstGeom prst="rect">
            <a:avLst/>
          </a:prstGeom>
          <a:noFill/>
          <a:ln>
            <a:noFill/>
          </a:ln>
        </p:spPr>
      </p:pic>
      <p:pic>
        <p:nvPicPr>
          <p:cNvPr id="1112" name="Google Shape;1112;p15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647690" y="3657272"/>
            <a:ext cx="487475" cy="383526"/>
          </a:xfrm>
          <a:prstGeom prst="rect">
            <a:avLst/>
          </a:prstGeom>
          <a:noFill/>
          <a:ln>
            <a:noFill/>
          </a:ln>
        </p:spPr>
      </p:pic>
      <p:pic>
        <p:nvPicPr>
          <p:cNvPr id="1113" name="Google Shape;1113;p15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654675" y="1096489"/>
            <a:ext cx="778500" cy="463074"/>
          </a:xfrm>
          <a:prstGeom prst="rect">
            <a:avLst/>
          </a:prstGeom>
          <a:noFill/>
          <a:ln>
            <a:noFill/>
          </a:ln>
        </p:spPr>
      </p:pic>
      <p:pic>
        <p:nvPicPr>
          <p:cNvPr id="1114" name="Google Shape;1114;p15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947417" y="2372849"/>
            <a:ext cx="549857" cy="473750"/>
          </a:xfrm>
          <a:prstGeom prst="rect">
            <a:avLst/>
          </a:prstGeom>
          <a:noFill/>
          <a:ln>
            <a:noFill/>
          </a:ln>
        </p:spPr>
      </p:pic>
      <p:pic>
        <p:nvPicPr>
          <p:cNvPr id="1115" name="Google Shape;1115;p15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1116" name="Google Shape;1116;p156" descr="Spredfast.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997248" y="3727580"/>
            <a:ext cx="810650" cy="242911"/>
          </a:xfrm>
          <a:prstGeom prst="rect">
            <a:avLst/>
          </a:prstGeom>
          <a:noFill/>
          <a:ln>
            <a:noFill/>
          </a:ln>
        </p:spPr>
      </p:pic>
      <p:pic>
        <p:nvPicPr>
          <p:cNvPr id="1117" name="Google Shape;1117;p156" descr="Screen Shot 2017-10-26 at 10.05.32 AM.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203980" y="4297836"/>
            <a:ext cx="810625" cy="180827"/>
          </a:xfrm>
          <a:prstGeom prst="rect">
            <a:avLst/>
          </a:prstGeom>
          <a:noFill/>
          <a:ln>
            <a:noFill/>
          </a:ln>
        </p:spPr>
      </p:pic>
      <p:pic>
        <p:nvPicPr>
          <p:cNvPr id="1118" name="Google Shape;1118;p156" descr="logo_ticketmaster-300x184.png"/>
          <p:cNvPicPr preferRelativeResize="0"/>
          <p:nvPr/>
        </p:nvPicPr>
        <p:blipFill rotWithShape="1">
          <a:blip r:embed="rId16" cstate="print">
            <a:alphaModFix/>
            <a:extLst>
              <a:ext uri="{28A0092B-C50C-407E-A947-70E740481C1C}">
                <a14:useLocalDpi xmlns:a14="http://schemas.microsoft.com/office/drawing/2010/main"/>
              </a:ext>
            </a:extLst>
          </a:blip>
          <a:srcRect t="25629" b="31156"/>
          <a:stretch/>
        </p:blipFill>
        <p:spPr>
          <a:xfrm>
            <a:off x="7663805" y="3749135"/>
            <a:ext cx="778500" cy="199800"/>
          </a:xfrm>
          <a:prstGeom prst="rect">
            <a:avLst/>
          </a:prstGeom>
          <a:noFill/>
          <a:ln>
            <a:noFill/>
          </a:ln>
        </p:spPr>
      </p:pic>
      <p:pic>
        <p:nvPicPr>
          <p:cNvPr id="1119" name="Google Shape;1119;p15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663516" y="3128732"/>
            <a:ext cx="697900" cy="125607"/>
          </a:xfrm>
          <a:prstGeom prst="rect">
            <a:avLst/>
          </a:prstGeom>
          <a:noFill/>
          <a:ln>
            <a:noFill/>
          </a:ln>
        </p:spPr>
      </p:pic>
      <p:pic>
        <p:nvPicPr>
          <p:cNvPr id="1120" name="Google Shape;1120;p156"/>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6803040" y="3069436"/>
            <a:ext cx="724200" cy="244199"/>
          </a:xfrm>
          <a:prstGeom prst="rect">
            <a:avLst/>
          </a:prstGeom>
          <a:noFill/>
          <a:ln>
            <a:noFill/>
          </a:ln>
        </p:spPr>
      </p:pic>
      <p:pic>
        <p:nvPicPr>
          <p:cNvPr id="1121" name="Google Shape;1121;p156"/>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647095" y="2434116"/>
            <a:ext cx="869775" cy="351216"/>
          </a:xfrm>
          <a:prstGeom prst="rect">
            <a:avLst/>
          </a:prstGeom>
          <a:noFill/>
          <a:ln>
            <a:noFill/>
          </a:ln>
        </p:spPr>
      </p:pic>
      <p:pic>
        <p:nvPicPr>
          <p:cNvPr id="1122" name="Google Shape;1122;p15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532528" y="3633578"/>
            <a:ext cx="549850" cy="430915"/>
          </a:xfrm>
          <a:prstGeom prst="rect">
            <a:avLst/>
          </a:prstGeom>
          <a:noFill/>
          <a:ln>
            <a:noFill/>
          </a:ln>
        </p:spPr>
      </p:pic>
      <p:pic>
        <p:nvPicPr>
          <p:cNvPr id="1123" name="Google Shape;1123;p15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037513" y="3004880"/>
            <a:ext cx="549875" cy="373313"/>
          </a:xfrm>
          <a:prstGeom prst="rect">
            <a:avLst/>
          </a:prstGeom>
          <a:noFill/>
          <a:ln>
            <a:noFill/>
          </a:ln>
        </p:spPr>
      </p:pic>
      <p:pic>
        <p:nvPicPr>
          <p:cNvPr id="1124" name="Google Shape;1124;p15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699775" y="1828364"/>
            <a:ext cx="724200" cy="258434"/>
          </a:xfrm>
          <a:prstGeom prst="rect">
            <a:avLst/>
          </a:prstGeom>
          <a:noFill/>
          <a:ln>
            <a:noFill/>
          </a:ln>
        </p:spPr>
      </p:pic>
      <p:pic>
        <p:nvPicPr>
          <p:cNvPr id="1125" name="Google Shape;1125;p15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6449918" y="1158410"/>
            <a:ext cx="578425" cy="339231"/>
          </a:xfrm>
          <a:prstGeom prst="rect">
            <a:avLst/>
          </a:prstGeom>
          <a:noFill/>
          <a:ln>
            <a:noFill/>
          </a:ln>
        </p:spPr>
      </p:pic>
      <p:pic>
        <p:nvPicPr>
          <p:cNvPr id="1126" name="Google Shape;1126;p15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6863704" y="1830369"/>
            <a:ext cx="724200" cy="254424"/>
          </a:xfrm>
          <a:prstGeom prst="rect">
            <a:avLst/>
          </a:prstGeom>
          <a:noFill/>
          <a:ln>
            <a:noFill/>
          </a:ln>
        </p:spPr>
      </p:pic>
      <p:pic>
        <p:nvPicPr>
          <p:cNvPr id="1127" name="Google Shape;1127;p15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34488" y="3741773"/>
            <a:ext cx="657375" cy="214525"/>
          </a:xfrm>
          <a:prstGeom prst="rect">
            <a:avLst/>
          </a:prstGeom>
          <a:noFill/>
          <a:ln>
            <a:noFill/>
          </a:ln>
        </p:spPr>
      </p:pic>
      <p:pic>
        <p:nvPicPr>
          <p:cNvPr id="1128" name="Google Shape;1128;p15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505797" y="4310158"/>
            <a:ext cx="869775" cy="156183"/>
          </a:xfrm>
          <a:prstGeom prst="rect">
            <a:avLst/>
          </a:prstGeom>
          <a:noFill/>
          <a:ln>
            <a:noFill/>
          </a:ln>
        </p:spPr>
      </p:pic>
      <p:pic>
        <p:nvPicPr>
          <p:cNvPr id="1129" name="Google Shape;1129;p15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077429" y="1159632"/>
            <a:ext cx="549875" cy="336787"/>
          </a:xfrm>
          <a:prstGeom prst="rect">
            <a:avLst/>
          </a:prstGeom>
          <a:noFill/>
          <a:ln>
            <a:noFill/>
          </a:ln>
        </p:spPr>
      </p:pic>
      <p:pic>
        <p:nvPicPr>
          <p:cNvPr id="1130" name="Google Shape;1130;p15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100121" y="4308073"/>
            <a:ext cx="621000" cy="160352"/>
          </a:xfrm>
          <a:prstGeom prst="rect">
            <a:avLst/>
          </a:prstGeom>
          <a:noFill/>
          <a:ln>
            <a:noFill/>
          </a:ln>
        </p:spPr>
      </p:pic>
      <p:pic>
        <p:nvPicPr>
          <p:cNvPr id="1131" name="Google Shape;1131;p156"/>
          <p:cNvPicPr preferRelativeResize="0"/>
          <p:nvPr/>
        </p:nvPicPr>
        <p:blipFill rotWithShape="1">
          <a:blip r:embed="rId29" cstate="print">
            <a:alphaModFix/>
            <a:extLst>
              <a:ext uri="{28A0092B-C50C-407E-A947-70E740481C1C}">
                <a14:useLocalDpi xmlns:a14="http://schemas.microsoft.com/office/drawing/2010/main"/>
              </a:ext>
            </a:extLst>
          </a:blip>
          <a:srcRect r="-725"/>
          <a:stretch/>
        </p:blipFill>
        <p:spPr>
          <a:xfrm>
            <a:off x="8449676" y="1225725"/>
            <a:ext cx="657375" cy="204601"/>
          </a:xfrm>
          <a:prstGeom prst="rect">
            <a:avLst/>
          </a:prstGeom>
          <a:noFill/>
          <a:ln>
            <a:noFill/>
          </a:ln>
        </p:spPr>
      </p:pic>
      <p:pic>
        <p:nvPicPr>
          <p:cNvPr id="1132" name="Google Shape;1132;p15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5989777" y="2434108"/>
            <a:ext cx="578401" cy="351232"/>
          </a:xfrm>
          <a:prstGeom prst="rect">
            <a:avLst/>
          </a:prstGeom>
          <a:noFill/>
          <a:ln>
            <a:noFill/>
          </a:ln>
        </p:spPr>
      </p:pic>
      <p:pic>
        <p:nvPicPr>
          <p:cNvPr id="1133" name="Google Shape;1133;p15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8257" y="3041427"/>
            <a:ext cx="657300" cy="300219"/>
          </a:xfrm>
          <a:prstGeom prst="rect">
            <a:avLst/>
          </a:prstGeom>
          <a:noFill/>
          <a:ln>
            <a:noFill/>
          </a:ln>
        </p:spPr>
      </p:pic>
      <p:pic>
        <p:nvPicPr>
          <p:cNvPr id="1134" name="Google Shape;1134;p15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722185" y="3089640"/>
            <a:ext cx="657375" cy="203791"/>
          </a:xfrm>
          <a:prstGeom prst="rect">
            <a:avLst/>
          </a:prstGeom>
          <a:noFill/>
          <a:ln>
            <a:noFill/>
          </a:ln>
        </p:spPr>
      </p:pic>
      <p:pic>
        <p:nvPicPr>
          <p:cNvPr id="1135" name="Google Shape;1135;p15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897934" y="3760846"/>
            <a:ext cx="657300" cy="176378"/>
          </a:xfrm>
          <a:prstGeom prst="rect">
            <a:avLst/>
          </a:prstGeom>
          <a:noFill/>
          <a:ln>
            <a:noFill/>
          </a:ln>
        </p:spPr>
      </p:pic>
      <p:pic>
        <p:nvPicPr>
          <p:cNvPr id="1136" name="Google Shape;1136;p15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090587" y="3112084"/>
            <a:ext cx="810650" cy="158904"/>
          </a:xfrm>
          <a:prstGeom prst="rect">
            <a:avLst/>
          </a:prstGeom>
          <a:noFill/>
          <a:ln>
            <a:noFill/>
          </a:ln>
        </p:spPr>
      </p:pic>
      <p:pic>
        <p:nvPicPr>
          <p:cNvPr id="1137" name="Google Shape;1137;p15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723664" y="3106632"/>
            <a:ext cx="943100" cy="169808"/>
          </a:xfrm>
          <a:prstGeom prst="rect">
            <a:avLst/>
          </a:prstGeom>
          <a:noFill/>
          <a:ln>
            <a:noFill/>
          </a:ln>
        </p:spPr>
      </p:pic>
      <p:pic>
        <p:nvPicPr>
          <p:cNvPr id="1138" name="Google Shape;1138;p156"/>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013283" y="3579424"/>
            <a:ext cx="621000" cy="539223"/>
          </a:xfrm>
          <a:prstGeom prst="rect">
            <a:avLst/>
          </a:prstGeom>
          <a:noFill/>
          <a:ln>
            <a:noFill/>
          </a:ln>
        </p:spPr>
      </p:pic>
      <p:pic>
        <p:nvPicPr>
          <p:cNvPr id="1139" name="Google Shape;1139;p156"/>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535846" y="1746512"/>
            <a:ext cx="549850" cy="422137"/>
          </a:xfrm>
          <a:prstGeom prst="rect">
            <a:avLst/>
          </a:prstGeom>
          <a:noFill/>
          <a:ln>
            <a:noFill/>
          </a:ln>
        </p:spPr>
      </p:pic>
      <p:pic>
        <p:nvPicPr>
          <p:cNvPr id="1140" name="Google Shape;1140;p15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287764" y="3755484"/>
            <a:ext cx="620975" cy="187102"/>
          </a:xfrm>
          <a:prstGeom prst="rect">
            <a:avLst/>
          </a:prstGeom>
          <a:noFill/>
          <a:ln>
            <a:noFill/>
          </a:ln>
        </p:spPr>
      </p:pic>
      <p:pic>
        <p:nvPicPr>
          <p:cNvPr id="1141" name="Google Shape;1141;p156"/>
          <p:cNvPicPr preferRelativeResize="0"/>
          <p:nvPr/>
        </p:nvPicPr>
        <p:blipFill>
          <a:blip r:embed="rId39">
            <a:alphaModFix/>
          </a:blip>
          <a:stretch>
            <a:fillRect/>
          </a:stretch>
        </p:blipFill>
        <p:spPr>
          <a:xfrm>
            <a:off x="6760620" y="3761791"/>
            <a:ext cx="697800" cy="174488"/>
          </a:xfrm>
          <a:prstGeom prst="rect">
            <a:avLst/>
          </a:prstGeom>
          <a:noFill/>
          <a:ln>
            <a:noFill/>
          </a:ln>
        </p:spPr>
      </p:pic>
      <p:pic>
        <p:nvPicPr>
          <p:cNvPr id="1142" name="Google Shape;1142;p15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897643" y="2539995"/>
            <a:ext cx="943099" cy="139459"/>
          </a:xfrm>
          <a:prstGeom prst="rect">
            <a:avLst/>
          </a:prstGeom>
          <a:noFill/>
          <a:ln>
            <a:noFill/>
          </a:ln>
        </p:spPr>
      </p:pic>
      <p:pic>
        <p:nvPicPr>
          <p:cNvPr id="1143" name="Google Shape;1143;p15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8013" y="1862237"/>
            <a:ext cx="620999" cy="190687"/>
          </a:xfrm>
          <a:prstGeom prst="rect">
            <a:avLst/>
          </a:prstGeom>
          <a:noFill/>
          <a:ln>
            <a:noFill/>
          </a:ln>
        </p:spPr>
      </p:pic>
      <p:pic>
        <p:nvPicPr>
          <p:cNvPr id="1144" name="Google Shape;1144;p15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04775" y="1179926"/>
            <a:ext cx="438475" cy="296199"/>
          </a:xfrm>
          <a:prstGeom prst="rect">
            <a:avLst/>
          </a:prstGeom>
          <a:noFill/>
          <a:ln>
            <a:noFill/>
          </a:ln>
        </p:spPr>
      </p:pic>
      <p:pic>
        <p:nvPicPr>
          <p:cNvPr id="1145" name="Google Shape;1145;p156"/>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7850" y="2514776"/>
            <a:ext cx="810650" cy="189896"/>
          </a:xfrm>
          <a:prstGeom prst="rect">
            <a:avLst/>
          </a:prstGeom>
          <a:noFill/>
          <a:ln>
            <a:noFill/>
          </a:ln>
        </p:spPr>
      </p:pic>
      <p:pic>
        <p:nvPicPr>
          <p:cNvPr id="1146" name="Google Shape;1146;p156"/>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2194026" y="1828478"/>
            <a:ext cx="697900" cy="258205"/>
          </a:xfrm>
          <a:prstGeom prst="rect">
            <a:avLst/>
          </a:prstGeom>
          <a:noFill/>
          <a:ln>
            <a:noFill/>
          </a:ln>
        </p:spPr>
      </p:pic>
      <p:pic>
        <p:nvPicPr>
          <p:cNvPr id="1147" name="Google Shape;1147;p15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482261" y="1222582"/>
            <a:ext cx="398400" cy="210887"/>
          </a:xfrm>
          <a:prstGeom prst="rect">
            <a:avLst/>
          </a:prstGeom>
          <a:noFill/>
          <a:ln>
            <a:noFill/>
          </a:ln>
        </p:spPr>
      </p:pic>
      <p:pic>
        <p:nvPicPr>
          <p:cNvPr id="1148" name="Google Shape;1148;p15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0850" y="4303782"/>
            <a:ext cx="943099" cy="168934"/>
          </a:xfrm>
          <a:prstGeom prst="rect">
            <a:avLst/>
          </a:prstGeom>
          <a:noFill/>
          <a:ln>
            <a:noFill/>
          </a:ln>
        </p:spPr>
      </p:pic>
      <p:pic>
        <p:nvPicPr>
          <p:cNvPr id="1149" name="Google Shape;1149;p15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461088" y="4257332"/>
            <a:ext cx="657375" cy="261834"/>
          </a:xfrm>
          <a:prstGeom prst="rect">
            <a:avLst/>
          </a:prstGeom>
          <a:noFill/>
          <a:ln>
            <a:noFill/>
          </a:ln>
        </p:spPr>
      </p:pic>
      <p:pic>
        <p:nvPicPr>
          <p:cNvPr id="1150" name="Google Shape;1150;p156"/>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3515836" y="2932912"/>
            <a:ext cx="438475" cy="517247"/>
          </a:xfrm>
          <a:prstGeom prst="rect">
            <a:avLst/>
          </a:prstGeom>
          <a:noFill/>
          <a:ln>
            <a:noFill/>
          </a:ln>
        </p:spPr>
      </p:pic>
      <p:pic>
        <p:nvPicPr>
          <p:cNvPr id="1151" name="Google Shape;1151;p156"/>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3003797" y="1851227"/>
            <a:ext cx="620975" cy="212707"/>
          </a:xfrm>
          <a:prstGeom prst="rect">
            <a:avLst/>
          </a:prstGeom>
          <a:noFill/>
          <a:ln>
            <a:noFill/>
          </a:ln>
        </p:spPr>
      </p:pic>
      <p:pic>
        <p:nvPicPr>
          <p:cNvPr id="1152" name="Google Shape;1152;p15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460208" y="1106476"/>
            <a:ext cx="398396" cy="443100"/>
          </a:xfrm>
          <a:prstGeom prst="rect">
            <a:avLst/>
          </a:prstGeom>
          <a:noFill/>
          <a:ln>
            <a:noFill/>
          </a:ln>
        </p:spPr>
      </p:pic>
      <p:pic>
        <p:nvPicPr>
          <p:cNvPr id="1153" name="Google Shape;1153;p15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465734" y="2383742"/>
            <a:ext cx="549875" cy="451965"/>
          </a:xfrm>
          <a:prstGeom prst="rect">
            <a:avLst/>
          </a:prstGeom>
          <a:noFill/>
          <a:ln>
            <a:noFill/>
          </a:ln>
        </p:spPr>
      </p:pic>
      <p:pic>
        <p:nvPicPr>
          <p:cNvPr id="1154" name="Google Shape;1154;p15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632622" y="1271002"/>
            <a:ext cx="778500" cy="114047"/>
          </a:xfrm>
          <a:prstGeom prst="rect">
            <a:avLst/>
          </a:prstGeom>
          <a:noFill/>
          <a:ln>
            <a:noFill/>
          </a:ln>
        </p:spPr>
      </p:pic>
      <p:pic>
        <p:nvPicPr>
          <p:cNvPr id="1155" name="Google Shape;1155;p156"/>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123099" y="4307339"/>
            <a:ext cx="724199" cy="161821"/>
          </a:xfrm>
          <a:prstGeom prst="rect">
            <a:avLst/>
          </a:prstGeom>
          <a:noFill/>
          <a:ln>
            <a:noFill/>
          </a:ln>
        </p:spPr>
      </p:pic>
      <p:pic>
        <p:nvPicPr>
          <p:cNvPr id="1156" name="Google Shape;1156;p15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716009" y="3103050"/>
            <a:ext cx="869900" cy="176973"/>
          </a:xfrm>
          <a:prstGeom prst="rect">
            <a:avLst/>
          </a:prstGeom>
          <a:noFill/>
          <a:ln>
            <a:noFill/>
          </a:ln>
        </p:spPr>
      </p:pic>
      <p:pic>
        <p:nvPicPr>
          <p:cNvPr id="1157" name="Google Shape;1157;p156"/>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1576192" y="2528606"/>
            <a:ext cx="810625" cy="162237"/>
          </a:xfrm>
          <a:prstGeom prst="rect">
            <a:avLst/>
          </a:prstGeom>
          <a:noFill/>
          <a:ln>
            <a:noFill/>
          </a:ln>
        </p:spPr>
      </p:pic>
      <p:pic>
        <p:nvPicPr>
          <p:cNvPr id="1158" name="Google Shape;1158;p156"/>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2839668" y="3677996"/>
            <a:ext cx="487475" cy="342078"/>
          </a:xfrm>
          <a:prstGeom prst="rect">
            <a:avLst/>
          </a:prstGeom>
          <a:noFill/>
          <a:ln>
            <a:noFill/>
          </a:ln>
        </p:spPr>
      </p:pic>
      <p:pic>
        <p:nvPicPr>
          <p:cNvPr id="1159" name="Google Shape;1159;p156"/>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1017766" y="4285120"/>
            <a:ext cx="943100" cy="206259"/>
          </a:xfrm>
          <a:prstGeom prst="rect">
            <a:avLst/>
          </a:prstGeom>
          <a:noFill/>
          <a:ln>
            <a:noFill/>
          </a:ln>
        </p:spPr>
      </p:pic>
      <p:pic>
        <p:nvPicPr>
          <p:cNvPr id="1160" name="Google Shape;1160;p156"/>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7676390" y="1208398"/>
            <a:ext cx="724200" cy="239256"/>
          </a:xfrm>
          <a:prstGeom prst="rect">
            <a:avLst/>
          </a:prstGeom>
          <a:noFill/>
          <a:ln>
            <a:noFill/>
          </a:ln>
        </p:spPr>
      </p:pic>
      <p:pic>
        <p:nvPicPr>
          <p:cNvPr id="1161" name="Google Shape;1161;p15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114124" y="3655368"/>
            <a:ext cx="578425" cy="387334"/>
          </a:xfrm>
          <a:prstGeom prst="rect">
            <a:avLst/>
          </a:prstGeom>
          <a:noFill/>
          <a:ln>
            <a:noFill/>
          </a:ln>
        </p:spPr>
      </p:pic>
      <p:pic>
        <p:nvPicPr>
          <p:cNvPr id="1162" name="Google Shape;1162;p15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907689" y="1114294"/>
            <a:ext cx="697900" cy="427464"/>
          </a:xfrm>
          <a:prstGeom prst="rect">
            <a:avLst/>
          </a:prstGeom>
          <a:noFill/>
          <a:ln>
            <a:noFill/>
          </a:ln>
        </p:spPr>
      </p:pic>
      <p:pic>
        <p:nvPicPr>
          <p:cNvPr id="1163" name="Google Shape;1163;p156"/>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8497693" y="2955634"/>
            <a:ext cx="657375" cy="471804"/>
          </a:xfrm>
          <a:prstGeom prst="rect">
            <a:avLst/>
          </a:prstGeom>
          <a:noFill/>
          <a:ln>
            <a:noFill/>
          </a:ln>
        </p:spPr>
      </p:pic>
      <p:pic>
        <p:nvPicPr>
          <p:cNvPr id="1164" name="Google Shape;1164;p156"/>
          <p:cNvPicPr preferRelativeResize="0"/>
          <p:nvPr/>
        </p:nvPicPr>
        <p:blipFill>
          <a:blip r:embed="rId62">
            <a:alphaModFix/>
          </a:blip>
          <a:stretch>
            <a:fillRect/>
          </a:stretch>
        </p:blipFill>
        <p:spPr>
          <a:xfrm>
            <a:off x="2046382" y="4292428"/>
            <a:ext cx="991200" cy="191643"/>
          </a:xfrm>
          <a:prstGeom prst="rect">
            <a:avLst/>
          </a:prstGeom>
          <a:noFill/>
          <a:ln>
            <a:noFill/>
          </a:ln>
        </p:spPr>
      </p:pic>
      <p:pic>
        <p:nvPicPr>
          <p:cNvPr id="1165" name="Google Shape;1165;p15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736644" y="1808295"/>
            <a:ext cx="487475" cy="298571"/>
          </a:xfrm>
          <a:prstGeom prst="rect">
            <a:avLst/>
          </a:prstGeom>
          <a:noFill/>
          <a:ln>
            <a:noFill/>
          </a:ln>
        </p:spPr>
      </p:pic>
      <p:pic>
        <p:nvPicPr>
          <p:cNvPr id="1166" name="Google Shape;1166;p15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70883" y="1800760"/>
            <a:ext cx="621000" cy="313641"/>
          </a:xfrm>
          <a:prstGeom prst="rect">
            <a:avLst/>
          </a:prstGeom>
          <a:noFill/>
          <a:ln>
            <a:noFill/>
          </a:ln>
        </p:spPr>
      </p:pic>
      <p:pic>
        <p:nvPicPr>
          <p:cNvPr id="1167" name="Google Shape;1167;p156"/>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881833" y="3089042"/>
            <a:ext cx="697900" cy="204987"/>
          </a:xfrm>
          <a:prstGeom prst="rect">
            <a:avLst/>
          </a:prstGeom>
          <a:noFill/>
          <a:ln>
            <a:noFill/>
          </a:ln>
        </p:spPr>
      </p:pic>
      <p:pic>
        <p:nvPicPr>
          <p:cNvPr id="1168" name="Google Shape;1168;p15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094526" y="2403985"/>
            <a:ext cx="724200" cy="411477"/>
          </a:xfrm>
          <a:prstGeom prst="rect">
            <a:avLst/>
          </a:prstGeom>
          <a:noFill/>
          <a:ln>
            <a:noFill/>
          </a:ln>
        </p:spPr>
      </p:pic>
      <p:pic>
        <p:nvPicPr>
          <p:cNvPr id="1169" name="Google Shape;1169;p15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929747" y="1215768"/>
            <a:ext cx="724200" cy="224516"/>
          </a:xfrm>
          <a:prstGeom prst="rect">
            <a:avLst/>
          </a:prstGeom>
          <a:noFill/>
          <a:ln>
            <a:noFill/>
          </a:ln>
        </p:spPr>
      </p:pic>
      <p:pic>
        <p:nvPicPr>
          <p:cNvPr id="1170" name="Google Shape;1170;p15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05161" y="1861021"/>
            <a:ext cx="724200" cy="193120"/>
          </a:xfrm>
          <a:prstGeom prst="rect">
            <a:avLst/>
          </a:prstGeom>
          <a:noFill/>
          <a:ln>
            <a:noFill/>
          </a:ln>
        </p:spPr>
      </p:pic>
      <p:pic>
        <p:nvPicPr>
          <p:cNvPr id="1171" name="Google Shape;1171;p15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941233" y="1864364"/>
            <a:ext cx="810600" cy="186434"/>
          </a:xfrm>
          <a:prstGeom prst="rect">
            <a:avLst/>
          </a:prstGeom>
          <a:noFill/>
          <a:ln>
            <a:noFill/>
          </a:ln>
        </p:spPr>
      </p:pic>
      <p:pic>
        <p:nvPicPr>
          <p:cNvPr id="1172" name="Google Shape;1172;p15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92336" y="1235103"/>
            <a:ext cx="991200" cy="185846"/>
          </a:xfrm>
          <a:prstGeom prst="rect">
            <a:avLst/>
          </a:prstGeom>
          <a:noFill/>
          <a:ln>
            <a:noFill/>
          </a:ln>
        </p:spPr>
      </p:pic>
      <p:pic>
        <p:nvPicPr>
          <p:cNvPr id="1173" name="Google Shape;1173;p15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919660" y="2479216"/>
            <a:ext cx="991200" cy="261016"/>
          </a:xfrm>
          <a:prstGeom prst="rect">
            <a:avLst/>
          </a:prstGeom>
          <a:noFill/>
          <a:ln>
            <a:noFill/>
          </a:ln>
        </p:spPr>
      </p:pic>
    </p:spTree>
    <p:extLst>
      <p:ext uri="{BB962C8B-B14F-4D97-AF65-F5344CB8AC3E}">
        <p14:creationId xmlns:p14="http://schemas.microsoft.com/office/powerpoint/2010/main" val="764671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179" name="Google Shape;1179;p157"/>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WeChat</a:t>
            </a:r>
            <a:endParaRPr b="1">
              <a:latin typeface="Century Gothic"/>
              <a:ea typeface="Century Gothic"/>
              <a:cs typeface="Century Gothic"/>
              <a:sym typeface="Century Gothic"/>
            </a:endParaRPr>
          </a:p>
        </p:txBody>
      </p:sp>
      <p:sp>
        <p:nvSpPr>
          <p:cNvPr id="1180" name="Google Shape;1180;p157"/>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181" name="Google Shape;1181;p157"/>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Century Gothic"/>
                <a:ea typeface="Century Gothic"/>
                <a:cs typeface="Century Gothic"/>
                <a:sym typeface="Century Gothic"/>
              </a:rPr>
              <a:t>Dec-18         Jan-19         Feb-19     Mar-19</a:t>
            </a:r>
            <a:endParaRPr sz="900">
              <a:latin typeface="Century Gothic"/>
              <a:ea typeface="Century Gothic"/>
              <a:cs typeface="Century Gothic"/>
              <a:sym typeface="Century Gothic"/>
            </a:endParaRPr>
          </a:p>
        </p:txBody>
      </p:sp>
      <p:sp>
        <p:nvSpPr>
          <p:cNvPr id="1182" name="Google Shape;1182;p157"/>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Google Trends</a:t>
            </a:r>
            <a:endParaRPr b="1">
              <a:latin typeface="Century Gothic"/>
              <a:ea typeface="Century Gothic"/>
              <a:cs typeface="Century Gothic"/>
              <a:sym typeface="Century Gothic"/>
            </a:endParaRPr>
          </a:p>
        </p:txBody>
      </p:sp>
      <p:sp>
        <p:nvSpPr>
          <p:cNvPr id="1183" name="Google Shape;1183;p157"/>
          <p:cNvSpPr txBox="1"/>
          <p:nvPr/>
        </p:nvSpPr>
        <p:spPr>
          <a:xfrm>
            <a:off x="581612" y="40469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184" name="Google Shape;1184;p157" title="Chart"/>
          <p:cNvPicPr preferRelativeResize="0"/>
          <p:nvPr/>
        </p:nvPicPr>
        <p:blipFill rotWithShape="1">
          <a:blip r:embed="rId3" cstate="print">
            <a:alphaModFix/>
            <a:extLst>
              <a:ext uri="{28A0092B-C50C-407E-A947-70E740481C1C}">
                <a14:useLocalDpi xmlns:a14="http://schemas.microsoft.com/office/drawing/2010/main"/>
              </a:ext>
            </a:extLst>
          </a:blip>
          <a:srcRect l="1619" t="3694" r="1406" b="11967"/>
          <a:stretch/>
        </p:blipFill>
        <p:spPr>
          <a:xfrm>
            <a:off x="144650" y="1532250"/>
            <a:ext cx="6260396" cy="2436526"/>
          </a:xfrm>
          <a:prstGeom prst="rect">
            <a:avLst/>
          </a:prstGeom>
          <a:noFill/>
          <a:ln>
            <a:noFill/>
          </a:ln>
        </p:spPr>
      </p:pic>
      <p:pic>
        <p:nvPicPr>
          <p:cNvPr id="1185" name="Google Shape;1185;p15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734550" y="1519027"/>
            <a:ext cx="2260500" cy="2224197"/>
          </a:xfrm>
          <a:prstGeom prst="rect">
            <a:avLst/>
          </a:prstGeom>
          <a:noFill/>
          <a:ln>
            <a:noFill/>
          </a:ln>
        </p:spPr>
      </p:pic>
    </p:spTree>
    <p:extLst>
      <p:ext uri="{BB962C8B-B14F-4D97-AF65-F5344CB8AC3E}">
        <p14:creationId xmlns:p14="http://schemas.microsoft.com/office/powerpoint/2010/main" val="85790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1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76075" y="736021"/>
            <a:ext cx="8531073" cy="4022349"/>
          </a:xfrm>
          <a:prstGeom prst="rect">
            <a:avLst/>
          </a:prstGeom>
          <a:noFill/>
          <a:ln>
            <a:noFill/>
          </a:ln>
        </p:spPr>
      </p:pic>
      <p:sp>
        <p:nvSpPr>
          <p:cNvPr id="1053" name="Google Shape;1053;p1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1054" name="Google Shape;1054;p1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1055" name="Google Shape;1055;p133"/>
          <p:cNvSpPr txBox="1"/>
          <p:nvPr/>
        </p:nvSpPr>
        <p:spPr>
          <a:xfrm>
            <a:off x="954450" y="8761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2017-11 to 2018-10</a:t>
            </a:r>
            <a:endParaRPr/>
          </a:p>
        </p:txBody>
      </p:sp>
      <p:sp>
        <p:nvSpPr>
          <p:cNvPr id="1056" name="Google Shape;1056;p133"/>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i="1"/>
              <a:t>Commits</a:t>
            </a:r>
            <a:endParaRPr sz="1000" i="1"/>
          </a:p>
        </p:txBody>
      </p:sp>
    </p:spTree>
    <p:extLst>
      <p:ext uri="{BB962C8B-B14F-4D97-AF65-F5344CB8AC3E}">
        <p14:creationId xmlns:p14="http://schemas.microsoft.com/office/powerpoint/2010/main" val="169331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 name="Google Shape;1067;p1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94939" y="1922650"/>
            <a:ext cx="2839200" cy="1807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350+ 会员且数量不断增长</a:t>
            </a:r>
            <a:endParaRPr i="0" u="none" strike="noStrike" cap="none" dirty="0"/>
          </a:p>
        </p:txBody>
      </p:sp>
      <p:sp>
        <p:nvSpPr>
          <p:cNvPr id="1233" name="Google Shape;1233;p163"/>
          <p:cNvSpPr/>
          <p:nvPr/>
        </p:nvSpPr>
        <p:spPr>
          <a:xfrm>
            <a:off x="102750" y="7858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234" name="Google Shape;1234;p163"/>
          <p:cNvSpPr txBox="1"/>
          <p:nvPr/>
        </p:nvSpPr>
        <p:spPr>
          <a:xfrm>
            <a:off x="3381448" y="7387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sp>
        <p:nvSpPr>
          <p:cNvPr id="1235" name="Google Shape;1235;p163"/>
          <p:cNvSpPr/>
          <p:nvPr/>
        </p:nvSpPr>
        <p:spPr>
          <a:xfrm>
            <a:off x="3968325" y="3087800"/>
            <a:ext cx="3795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236" name="Google Shape;1236;p163"/>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用户支持者</a:t>
            </a:r>
            <a:endParaRPr sz="1000" b="1" i="0" u="none" strike="noStrike" cap="none" dirty="0">
              <a:solidFill>
                <a:srgbClr val="3F4749"/>
              </a:solidFill>
              <a:latin typeface="Century Gothic"/>
              <a:ea typeface="Century Gothic"/>
              <a:cs typeface="Century Gothic"/>
              <a:sym typeface="Century Gothic"/>
            </a:endParaRPr>
          </a:p>
        </p:txBody>
      </p:sp>
      <p:sp>
        <p:nvSpPr>
          <p:cNvPr id="1237" name="Google Shape;1237;p163"/>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238" name="Google Shape;1238;p163"/>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sp>
        <p:nvSpPr>
          <p:cNvPr id="1239" name="Google Shape;1239;p163"/>
          <p:cNvSpPr/>
          <p:nvPr/>
        </p:nvSpPr>
        <p:spPr>
          <a:xfrm>
            <a:off x="114825" y="3087800"/>
            <a:ext cx="3693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240" name="Google Shape;1240;p163"/>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用户会员</a:t>
            </a:r>
            <a:endParaRPr sz="1000" b="1" i="0" u="none" strike="noStrike" cap="none" dirty="0">
              <a:solidFill>
                <a:srgbClr val="3F4749"/>
              </a:solidFill>
              <a:latin typeface="Century Gothic"/>
              <a:ea typeface="Century Gothic"/>
              <a:cs typeface="Century Gothic"/>
              <a:sym typeface="Century Gothic"/>
            </a:endParaRPr>
          </a:p>
        </p:txBody>
      </p:sp>
      <p:sp>
        <p:nvSpPr>
          <p:cNvPr id="1241" name="Google Shape;1241;p163"/>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242" name="Google Shape;1242;p163"/>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900" b="1" i="0" u="none" strike="noStrike" cap="none" dirty="0">
                <a:solidFill>
                  <a:srgbClr val="3F4749"/>
                </a:solidFill>
                <a:latin typeface="Century Gothic"/>
                <a:ea typeface="Century Gothic"/>
                <a:cs typeface="Century Gothic"/>
                <a:sym typeface="Century Gothic"/>
              </a:rPr>
              <a:t>学术机构</a:t>
            </a:r>
            <a:r>
              <a:rPr lang="en-US" sz="900" b="1" i="0" u="none" strike="noStrike" cap="none" dirty="0">
                <a:solidFill>
                  <a:srgbClr val="3F4749"/>
                </a:solidFill>
                <a:latin typeface="Century Gothic"/>
                <a:ea typeface="Century Gothic"/>
                <a:cs typeface="Century Gothic"/>
                <a:sym typeface="Century Gothic"/>
              </a:rPr>
              <a:t>/</a:t>
            </a:r>
            <a:r>
              <a:rPr lang="zh-CN" altLang="en-US" sz="900" b="1" i="0" u="none" strike="noStrike" cap="none" dirty="0">
                <a:solidFill>
                  <a:srgbClr val="3F4749"/>
                </a:solidFill>
                <a:latin typeface="Century Gothic"/>
                <a:ea typeface="Century Gothic"/>
                <a:cs typeface="Century Gothic"/>
                <a:sym typeface="Century Gothic"/>
              </a:rPr>
              <a:t>非盈利组织</a:t>
            </a:r>
            <a:endParaRPr sz="900" b="1" i="0" u="none" strike="noStrike" cap="none" dirty="0">
              <a:solidFill>
                <a:srgbClr val="3F4749"/>
              </a:solidFill>
              <a:latin typeface="Century Gothic"/>
              <a:ea typeface="Century Gothic"/>
              <a:cs typeface="Century Gothic"/>
              <a:sym typeface="Century Gothic"/>
            </a:endParaRPr>
          </a:p>
        </p:txBody>
      </p:sp>
      <p:pic>
        <p:nvPicPr>
          <p:cNvPr id="1243" name="Google Shape;1243;p163"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26598" y="3380575"/>
            <a:ext cx="504000" cy="186600"/>
          </a:xfrm>
          <a:prstGeom prst="rect">
            <a:avLst/>
          </a:prstGeom>
          <a:noFill/>
          <a:ln>
            <a:noFill/>
          </a:ln>
        </p:spPr>
      </p:pic>
      <p:pic>
        <p:nvPicPr>
          <p:cNvPr id="1244" name="Google Shape;1244;p16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861157" y="4363303"/>
            <a:ext cx="462000" cy="265200"/>
          </a:xfrm>
          <a:prstGeom prst="rect">
            <a:avLst/>
          </a:prstGeom>
          <a:noFill/>
          <a:ln>
            <a:noFill/>
          </a:ln>
        </p:spPr>
      </p:pic>
      <p:pic>
        <p:nvPicPr>
          <p:cNvPr id="1245" name="Google Shape;1245;p16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948685" y="3359425"/>
            <a:ext cx="373200" cy="228900"/>
          </a:xfrm>
          <a:prstGeom prst="rect">
            <a:avLst/>
          </a:prstGeom>
          <a:noFill/>
          <a:ln>
            <a:noFill/>
          </a:ln>
        </p:spPr>
      </p:pic>
      <p:pic>
        <p:nvPicPr>
          <p:cNvPr id="1246" name="Google Shape;1246;p16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469593" y="3667815"/>
            <a:ext cx="462000" cy="283200"/>
          </a:xfrm>
          <a:prstGeom prst="rect">
            <a:avLst/>
          </a:prstGeom>
          <a:noFill/>
          <a:ln>
            <a:noFill/>
          </a:ln>
        </p:spPr>
      </p:pic>
      <p:pic>
        <p:nvPicPr>
          <p:cNvPr id="1247" name="Google Shape;1247;p163"/>
          <p:cNvPicPr preferRelativeResize="0"/>
          <p:nvPr/>
        </p:nvPicPr>
        <p:blipFill rotWithShape="1">
          <a:blip r:embed="rId7" cstate="print">
            <a:alphaModFix/>
            <a:extLst>
              <a:ext uri="{28A0092B-C50C-407E-A947-70E740481C1C}">
                <a14:useLocalDpi xmlns:a14="http://schemas.microsoft.com/office/drawing/2010/main"/>
              </a:ext>
            </a:extLst>
          </a:blip>
          <a:srcRect l="-5208"/>
          <a:stretch/>
        </p:blipFill>
        <p:spPr>
          <a:xfrm>
            <a:off x="1880261" y="4076431"/>
            <a:ext cx="653100" cy="168000"/>
          </a:xfrm>
          <a:prstGeom prst="rect">
            <a:avLst/>
          </a:prstGeom>
          <a:noFill/>
          <a:ln>
            <a:noFill/>
          </a:ln>
        </p:spPr>
      </p:pic>
      <p:pic>
        <p:nvPicPr>
          <p:cNvPr id="1248" name="Google Shape;1248;p16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596895" y="3713644"/>
            <a:ext cx="312300" cy="191543"/>
          </a:xfrm>
          <a:prstGeom prst="rect">
            <a:avLst/>
          </a:prstGeom>
          <a:noFill/>
          <a:ln>
            <a:noFill/>
          </a:ln>
        </p:spPr>
      </p:pic>
      <p:pic>
        <p:nvPicPr>
          <p:cNvPr id="1249" name="Google Shape;1249;p16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713376" y="4308451"/>
            <a:ext cx="399600" cy="374905"/>
          </a:xfrm>
          <a:prstGeom prst="rect">
            <a:avLst/>
          </a:prstGeom>
          <a:noFill/>
          <a:ln>
            <a:noFill/>
          </a:ln>
        </p:spPr>
      </p:pic>
      <p:pic>
        <p:nvPicPr>
          <p:cNvPr id="1250" name="Google Shape;1250;p16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04286" y="3702533"/>
            <a:ext cx="373250" cy="213765"/>
          </a:xfrm>
          <a:prstGeom prst="rect">
            <a:avLst/>
          </a:prstGeom>
          <a:noFill/>
          <a:ln>
            <a:noFill/>
          </a:ln>
        </p:spPr>
      </p:pic>
      <p:pic>
        <p:nvPicPr>
          <p:cNvPr id="1251" name="Google Shape;1251;p16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764871" y="4309278"/>
            <a:ext cx="373250" cy="373250"/>
          </a:xfrm>
          <a:prstGeom prst="rect">
            <a:avLst/>
          </a:prstGeom>
          <a:noFill/>
          <a:ln>
            <a:noFill/>
          </a:ln>
        </p:spPr>
      </p:pic>
      <p:pic>
        <p:nvPicPr>
          <p:cNvPr id="1252" name="Google Shape;1252;p16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884186" y="3396888"/>
            <a:ext cx="461925" cy="153975"/>
          </a:xfrm>
          <a:prstGeom prst="rect">
            <a:avLst/>
          </a:prstGeom>
          <a:noFill/>
          <a:ln>
            <a:noFill/>
          </a:ln>
        </p:spPr>
      </p:pic>
      <p:pic>
        <p:nvPicPr>
          <p:cNvPr id="1253" name="Google Shape;1253;p163"/>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8714" y="3718207"/>
            <a:ext cx="548700" cy="182416"/>
          </a:xfrm>
          <a:prstGeom prst="rect">
            <a:avLst/>
          </a:prstGeom>
          <a:noFill/>
          <a:ln>
            <a:noFill/>
          </a:ln>
        </p:spPr>
      </p:pic>
      <p:pic>
        <p:nvPicPr>
          <p:cNvPr id="1254" name="Google Shape;1254;p16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959925" y="3716953"/>
            <a:ext cx="208168" cy="184925"/>
          </a:xfrm>
          <a:prstGeom prst="rect">
            <a:avLst/>
          </a:prstGeom>
          <a:noFill/>
          <a:ln>
            <a:noFill/>
          </a:ln>
        </p:spPr>
      </p:pic>
      <p:pic>
        <p:nvPicPr>
          <p:cNvPr id="1255" name="Google Shape;1255;p16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758564" y="4341346"/>
            <a:ext cx="504000" cy="309114"/>
          </a:xfrm>
          <a:prstGeom prst="rect">
            <a:avLst/>
          </a:prstGeom>
          <a:noFill/>
          <a:ln>
            <a:noFill/>
          </a:ln>
        </p:spPr>
      </p:pic>
      <p:pic>
        <p:nvPicPr>
          <p:cNvPr id="1256" name="Google Shape;1256;p163" descr="ZenDesk.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95725" y="4398529"/>
            <a:ext cx="245400" cy="194750"/>
          </a:xfrm>
          <a:prstGeom prst="rect">
            <a:avLst/>
          </a:prstGeom>
          <a:noFill/>
          <a:ln>
            <a:noFill/>
          </a:ln>
        </p:spPr>
      </p:pic>
      <p:pic>
        <p:nvPicPr>
          <p:cNvPr id="1257" name="Google Shape;1257;p163" descr="pinterest.png"/>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600557" y="4036893"/>
            <a:ext cx="617700" cy="247076"/>
          </a:xfrm>
          <a:prstGeom prst="rect">
            <a:avLst/>
          </a:prstGeom>
          <a:noFill/>
          <a:ln>
            <a:noFill/>
          </a:ln>
        </p:spPr>
      </p:pic>
      <p:pic>
        <p:nvPicPr>
          <p:cNvPr id="1258" name="Google Shape;1258;p16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121007" y="3697907"/>
            <a:ext cx="373250" cy="223017"/>
          </a:xfrm>
          <a:prstGeom prst="rect">
            <a:avLst/>
          </a:prstGeom>
          <a:noFill/>
          <a:ln>
            <a:noFill/>
          </a:ln>
        </p:spPr>
      </p:pic>
      <p:pic>
        <p:nvPicPr>
          <p:cNvPr id="1259" name="Google Shape;1259;p16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557081" y="4067119"/>
            <a:ext cx="373250" cy="186625"/>
          </a:xfrm>
          <a:prstGeom prst="rect">
            <a:avLst/>
          </a:prstGeom>
          <a:noFill/>
          <a:ln>
            <a:noFill/>
          </a:ln>
        </p:spPr>
      </p:pic>
      <p:pic>
        <p:nvPicPr>
          <p:cNvPr id="1260" name="Google Shape;1260;p16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225528" y="4343239"/>
            <a:ext cx="245400" cy="305329"/>
          </a:xfrm>
          <a:prstGeom prst="rect">
            <a:avLst/>
          </a:prstGeom>
          <a:noFill/>
          <a:ln>
            <a:noFill/>
          </a:ln>
        </p:spPr>
      </p:pic>
      <p:pic>
        <p:nvPicPr>
          <p:cNvPr id="1261" name="Google Shape;1261;p163"/>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285452" y="3984231"/>
            <a:ext cx="461925" cy="352400"/>
          </a:xfrm>
          <a:prstGeom prst="rect">
            <a:avLst/>
          </a:prstGeom>
          <a:noFill/>
          <a:ln>
            <a:noFill/>
          </a:ln>
        </p:spPr>
      </p:pic>
      <p:pic>
        <p:nvPicPr>
          <p:cNvPr id="1262" name="Google Shape;1262;p16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545472" y="3678990"/>
            <a:ext cx="533325" cy="260851"/>
          </a:xfrm>
          <a:prstGeom prst="rect">
            <a:avLst/>
          </a:prstGeom>
          <a:noFill/>
          <a:ln>
            <a:noFill/>
          </a:ln>
        </p:spPr>
      </p:pic>
      <p:pic>
        <p:nvPicPr>
          <p:cNvPr id="1263" name="Google Shape;1263;p16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489842" y="3351500"/>
            <a:ext cx="399600" cy="244751"/>
          </a:xfrm>
          <a:prstGeom prst="rect">
            <a:avLst/>
          </a:prstGeom>
          <a:noFill/>
          <a:ln>
            <a:noFill/>
          </a:ln>
        </p:spPr>
      </p:pic>
      <p:pic>
        <p:nvPicPr>
          <p:cNvPr id="1264" name="Google Shape;1264;p163"/>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1986532" y="3716959"/>
            <a:ext cx="504000" cy="184912"/>
          </a:xfrm>
          <a:prstGeom prst="rect">
            <a:avLst/>
          </a:prstGeom>
          <a:noFill/>
          <a:ln>
            <a:noFill/>
          </a:ln>
        </p:spPr>
      </p:pic>
      <p:pic>
        <p:nvPicPr>
          <p:cNvPr id="1265" name="Google Shape;1265;p16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251397" y="3398721"/>
            <a:ext cx="245400" cy="150308"/>
          </a:xfrm>
          <a:prstGeom prst="rect">
            <a:avLst/>
          </a:prstGeom>
          <a:noFill/>
          <a:ln>
            <a:noFill/>
          </a:ln>
        </p:spPr>
      </p:pic>
      <p:pic>
        <p:nvPicPr>
          <p:cNvPr id="1266" name="Google Shape;1266;p16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8903" y="4405570"/>
            <a:ext cx="602225" cy="180668"/>
          </a:xfrm>
          <a:prstGeom prst="rect">
            <a:avLst/>
          </a:prstGeom>
          <a:noFill/>
          <a:ln>
            <a:noFill/>
          </a:ln>
        </p:spPr>
      </p:pic>
      <p:pic>
        <p:nvPicPr>
          <p:cNvPr id="1267" name="Google Shape;1267;p16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853961" y="4452580"/>
            <a:ext cx="462000" cy="86648"/>
          </a:xfrm>
          <a:prstGeom prst="rect">
            <a:avLst/>
          </a:prstGeom>
          <a:noFill/>
          <a:ln>
            <a:noFill/>
          </a:ln>
        </p:spPr>
      </p:pic>
      <p:pic>
        <p:nvPicPr>
          <p:cNvPr id="1268" name="Google Shape;1268;p16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932491" y="4106234"/>
            <a:ext cx="602225" cy="108393"/>
          </a:xfrm>
          <a:prstGeom prst="rect">
            <a:avLst/>
          </a:prstGeom>
          <a:noFill/>
          <a:ln>
            <a:noFill/>
          </a:ln>
        </p:spPr>
      </p:pic>
      <p:pic>
        <p:nvPicPr>
          <p:cNvPr id="1269" name="Google Shape;1269;p16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350" y="4112144"/>
            <a:ext cx="653100" cy="96574"/>
          </a:xfrm>
          <a:prstGeom prst="rect">
            <a:avLst/>
          </a:prstGeom>
          <a:noFill/>
          <a:ln>
            <a:noFill/>
          </a:ln>
        </p:spPr>
      </p:pic>
      <p:pic>
        <p:nvPicPr>
          <p:cNvPr id="1270" name="Google Shape;1270;p16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7863164" y="4047102"/>
            <a:ext cx="373250" cy="226658"/>
          </a:xfrm>
          <a:prstGeom prst="rect">
            <a:avLst/>
          </a:prstGeom>
          <a:noFill/>
          <a:ln>
            <a:noFill/>
          </a:ln>
        </p:spPr>
      </p:pic>
      <p:pic>
        <p:nvPicPr>
          <p:cNvPr id="1271" name="Google Shape;1271;p163"/>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1413466" y="4039104"/>
            <a:ext cx="399600" cy="242654"/>
          </a:xfrm>
          <a:prstGeom prst="rect">
            <a:avLst/>
          </a:prstGeom>
          <a:noFill/>
          <a:ln>
            <a:noFill/>
          </a:ln>
        </p:spPr>
      </p:pic>
      <p:pic>
        <p:nvPicPr>
          <p:cNvPr id="1272" name="Google Shape;1272;p16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202650" y="4430835"/>
            <a:ext cx="504000" cy="130137"/>
          </a:xfrm>
          <a:prstGeom prst="rect">
            <a:avLst/>
          </a:prstGeom>
          <a:noFill/>
          <a:ln>
            <a:noFill/>
          </a:ln>
        </p:spPr>
      </p:pic>
      <p:pic>
        <p:nvPicPr>
          <p:cNvPr id="1273" name="Google Shape;1273;p163"/>
          <p:cNvPicPr preferRelativeResize="0"/>
          <p:nvPr/>
        </p:nvPicPr>
        <p:blipFill rotWithShape="1">
          <a:blip r:embed="rId33" cstate="print">
            <a:alphaModFix/>
            <a:extLst>
              <a:ext uri="{28A0092B-C50C-407E-A947-70E740481C1C}">
                <a14:useLocalDpi xmlns:a14="http://schemas.microsoft.com/office/drawing/2010/main"/>
              </a:ext>
            </a:extLst>
          </a:blip>
          <a:srcRect r="-725"/>
          <a:stretch/>
        </p:blipFill>
        <p:spPr>
          <a:xfrm>
            <a:off x="3381129" y="3401986"/>
            <a:ext cx="461925" cy="143779"/>
          </a:xfrm>
          <a:prstGeom prst="rect">
            <a:avLst/>
          </a:prstGeom>
          <a:noFill/>
          <a:ln>
            <a:noFill/>
          </a:ln>
        </p:spPr>
      </p:pic>
      <p:pic>
        <p:nvPicPr>
          <p:cNvPr id="1274" name="Google Shape;1274;p16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324300" y="3770260"/>
            <a:ext cx="399600" cy="78311"/>
          </a:xfrm>
          <a:prstGeom prst="rect">
            <a:avLst/>
          </a:prstGeom>
          <a:noFill/>
          <a:ln>
            <a:noFill/>
          </a:ln>
        </p:spPr>
      </p:pic>
      <p:pic>
        <p:nvPicPr>
          <p:cNvPr id="1275" name="Google Shape;1275;p16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334662" y="4069187"/>
            <a:ext cx="399600" cy="182488"/>
          </a:xfrm>
          <a:prstGeom prst="rect">
            <a:avLst/>
          </a:prstGeom>
          <a:noFill/>
          <a:ln>
            <a:noFill/>
          </a:ln>
        </p:spPr>
      </p:pic>
      <p:pic>
        <p:nvPicPr>
          <p:cNvPr id="1276" name="Google Shape;1276;p163"/>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705656" y="4331909"/>
            <a:ext cx="461925" cy="327988"/>
          </a:xfrm>
          <a:prstGeom prst="rect">
            <a:avLst/>
          </a:prstGeom>
          <a:noFill/>
          <a:ln>
            <a:noFill/>
          </a:ln>
        </p:spPr>
      </p:pic>
      <p:pic>
        <p:nvPicPr>
          <p:cNvPr id="1277" name="Google Shape;1277;p16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769413" y="3659930"/>
            <a:ext cx="399600" cy="298970"/>
          </a:xfrm>
          <a:prstGeom prst="rect">
            <a:avLst/>
          </a:prstGeom>
          <a:noFill/>
          <a:ln>
            <a:noFill/>
          </a:ln>
        </p:spPr>
      </p:pic>
      <p:pic>
        <p:nvPicPr>
          <p:cNvPr id="1278" name="Google Shape;1278;p163"/>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8331641" y="4357546"/>
            <a:ext cx="373250" cy="276716"/>
          </a:xfrm>
          <a:prstGeom prst="rect">
            <a:avLst/>
          </a:prstGeom>
          <a:noFill/>
          <a:ln>
            <a:noFill/>
          </a:ln>
        </p:spPr>
      </p:pic>
      <p:pic>
        <p:nvPicPr>
          <p:cNvPr id="1279" name="Google Shape;1279;p163"/>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133736" y="3689529"/>
            <a:ext cx="312325" cy="239774"/>
          </a:xfrm>
          <a:prstGeom prst="rect">
            <a:avLst/>
          </a:prstGeom>
          <a:noFill/>
          <a:ln>
            <a:noFill/>
          </a:ln>
        </p:spPr>
      </p:pic>
      <p:pic>
        <p:nvPicPr>
          <p:cNvPr id="1280" name="Google Shape;1280;p163" descr="logo_ticketmaster-300x184.png"/>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882475" y="4447903"/>
            <a:ext cx="462000" cy="96000"/>
          </a:xfrm>
          <a:prstGeom prst="rect">
            <a:avLst/>
          </a:prstGeom>
          <a:noFill/>
          <a:ln>
            <a:noFill/>
          </a:ln>
        </p:spPr>
      </p:pic>
      <p:pic>
        <p:nvPicPr>
          <p:cNvPr id="1281" name="Google Shape;1281;p163"/>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4952695" y="4091560"/>
            <a:ext cx="399600" cy="137741"/>
          </a:xfrm>
          <a:prstGeom prst="rect">
            <a:avLst/>
          </a:prstGeom>
          <a:noFill/>
          <a:ln>
            <a:noFill/>
          </a:ln>
        </p:spPr>
      </p:pic>
      <p:pic>
        <p:nvPicPr>
          <p:cNvPr id="1282" name="Google Shape;1282;p16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044040" y="4034246"/>
            <a:ext cx="312325" cy="252369"/>
          </a:xfrm>
          <a:prstGeom prst="rect">
            <a:avLst/>
          </a:prstGeom>
          <a:noFill/>
          <a:ln>
            <a:noFill/>
          </a:ln>
        </p:spPr>
      </p:pic>
      <p:pic>
        <p:nvPicPr>
          <p:cNvPr id="1283" name="Google Shape;1283;p16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709350" y="4000043"/>
            <a:ext cx="312325" cy="320777"/>
          </a:xfrm>
          <a:prstGeom prst="rect">
            <a:avLst/>
          </a:prstGeom>
          <a:noFill/>
          <a:ln>
            <a:noFill/>
          </a:ln>
        </p:spPr>
      </p:pic>
      <p:pic>
        <p:nvPicPr>
          <p:cNvPr id="1284" name="Google Shape;1284;p16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981185" y="4110351"/>
            <a:ext cx="373250" cy="100159"/>
          </a:xfrm>
          <a:prstGeom prst="rect">
            <a:avLst/>
          </a:prstGeom>
          <a:noFill/>
          <a:ln>
            <a:noFill/>
          </a:ln>
        </p:spPr>
      </p:pic>
      <p:pic>
        <p:nvPicPr>
          <p:cNvPr id="1285" name="Google Shape;1285;p16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378730" y="4113382"/>
            <a:ext cx="312325" cy="94098"/>
          </a:xfrm>
          <a:prstGeom prst="rect">
            <a:avLst/>
          </a:prstGeom>
          <a:noFill/>
          <a:ln>
            <a:noFill/>
          </a:ln>
        </p:spPr>
      </p:pic>
      <p:pic>
        <p:nvPicPr>
          <p:cNvPr id="1286" name="Google Shape;1286;p16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376800" y="4117091"/>
            <a:ext cx="373250" cy="86681"/>
          </a:xfrm>
          <a:prstGeom prst="rect">
            <a:avLst/>
          </a:prstGeom>
          <a:noFill/>
          <a:ln>
            <a:noFill/>
          </a:ln>
        </p:spPr>
      </p:pic>
      <p:pic>
        <p:nvPicPr>
          <p:cNvPr id="1287" name="Google Shape;1287;p163"/>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327092" y="4357546"/>
            <a:ext cx="373250" cy="276716"/>
          </a:xfrm>
          <a:prstGeom prst="rect">
            <a:avLst/>
          </a:prstGeom>
          <a:noFill/>
          <a:ln>
            <a:noFill/>
          </a:ln>
        </p:spPr>
      </p:pic>
      <p:pic>
        <p:nvPicPr>
          <p:cNvPr id="1288" name="Google Shape;1288;p16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0575" y="3752123"/>
            <a:ext cx="373199" cy="114584"/>
          </a:xfrm>
          <a:prstGeom prst="rect">
            <a:avLst/>
          </a:prstGeom>
          <a:noFill/>
          <a:ln>
            <a:noFill/>
          </a:ln>
        </p:spPr>
      </p:pic>
      <p:pic>
        <p:nvPicPr>
          <p:cNvPr id="1289" name="Google Shape;1289;p163"/>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576396" y="3756781"/>
            <a:ext cx="373249" cy="105269"/>
          </a:xfrm>
          <a:prstGeom prst="rect">
            <a:avLst/>
          </a:prstGeom>
          <a:noFill/>
          <a:ln>
            <a:noFill/>
          </a:ln>
        </p:spPr>
      </p:pic>
      <p:pic>
        <p:nvPicPr>
          <p:cNvPr id="1290" name="Google Shape;1290;p163"/>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3942700" y="3441975"/>
            <a:ext cx="245400" cy="63800"/>
          </a:xfrm>
          <a:prstGeom prst="rect">
            <a:avLst/>
          </a:prstGeom>
          <a:noFill/>
          <a:ln>
            <a:noFill/>
          </a:ln>
        </p:spPr>
      </p:pic>
      <p:pic>
        <p:nvPicPr>
          <p:cNvPr id="1291" name="Google Shape;1291;p16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6191039" y="3416050"/>
            <a:ext cx="373250" cy="115650"/>
          </a:xfrm>
          <a:prstGeom prst="rect">
            <a:avLst/>
          </a:prstGeom>
          <a:noFill/>
          <a:ln>
            <a:noFill/>
          </a:ln>
        </p:spPr>
      </p:pic>
      <p:pic>
        <p:nvPicPr>
          <p:cNvPr id="1292" name="Google Shape;1292;p16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036517" y="3429047"/>
            <a:ext cx="169375" cy="89657"/>
          </a:xfrm>
          <a:prstGeom prst="rect">
            <a:avLst/>
          </a:prstGeom>
          <a:noFill/>
          <a:ln>
            <a:noFill/>
          </a:ln>
        </p:spPr>
      </p:pic>
      <p:pic>
        <p:nvPicPr>
          <p:cNvPr id="1293" name="Google Shape;1293;p16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323674" y="3747117"/>
            <a:ext cx="399601" cy="124597"/>
          </a:xfrm>
          <a:prstGeom prst="rect">
            <a:avLst/>
          </a:prstGeom>
          <a:noFill/>
          <a:ln>
            <a:noFill/>
          </a:ln>
        </p:spPr>
      </p:pic>
      <p:pic>
        <p:nvPicPr>
          <p:cNvPr id="1294" name="Google Shape;1294;p16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369272" y="4435490"/>
            <a:ext cx="548700" cy="120826"/>
          </a:xfrm>
          <a:prstGeom prst="rect">
            <a:avLst/>
          </a:prstGeom>
          <a:noFill/>
          <a:ln>
            <a:noFill/>
          </a:ln>
        </p:spPr>
      </p:pic>
      <p:pic>
        <p:nvPicPr>
          <p:cNvPr id="1295" name="Google Shape;1295;p163"/>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7769922" y="3428064"/>
            <a:ext cx="461925" cy="91622"/>
          </a:xfrm>
          <a:prstGeom prst="rect">
            <a:avLst/>
          </a:prstGeom>
          <a:noFill/>
          <a:ln>
            <a:noFill/>
          </a:ln>
        </p:spPr>
      </p:pic>
      <p:pic>
        <p:nvPicPr>
          <p:cNvPr id="1296" name="Google Shape;1296;p16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340757" y="4421564"/>
            <a:ext cx="373251" cy="148678"/>
          </a:xfrm>
          <a:prstGeom prst="rect">
            <a:avLst/>
          </a:prstGeom>
          <a:noFill/>
          <a:ln>
            <a:noFill/>
          </a:ln>
        </p:spPr>
      </p:pic>
      <p:pic>
        <p:nvPicPr>
          <p:cNvPr id="1297" name="Google Shape;1297;p163"/>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7052283" y="3709515"/>
            <a:ext cx="169379" cy="199800"/>
          </a:xfrm>
          <a:prstGeom prst="rect">
            <a:avLst/>
          </a:prstGeom>
          <a:noFill/>
          <a:ln>
            <a:noFill/>
          </a:ln>
        </p:spPr>
      </p:pic>
      <p:pic>
        <p:nvPicPr>
          <p:cNvPr id="1298" name="Google Shape;1298;p16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79543" y="3337404"/>
            <a:ext cx="245400" cy="272942"/>
          </a:xfrm>
          <a:prstGeom prst="rect">
            <a:avLst/>
          </a:prstGeom>
          <a:noFill/>
          <a:ln>
            <a:noFill/>
          </a:ln>
        </p:spPr>
      </p:pic>
      <p:pic>
        <p:nvPicPr>
          <p:cNvPr id="1299" name="Google Shape;1299;p163"/>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8832510" y="4066265"/>
            <a:ext cx="312325" cy="188332"/>
          </a:xfrm>
          <a:prstGeom prst="rect">
            <a:avLst/>
          </a:prstGeom>
          <a:noFill/>
          <a:ln>
            <a:noFill/>
          </a:ln>
        </p:spPr>
      </p:pic>
      <p:pic>
        <p:nvPicPr>
          <p:cNvPr id="1300" name="Google Shape;1300;p16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772969" y="3708568"/>
            <a:ext cx="245400" cy="201694"/>
          </a:xfrm>
          <a:prstGeom prst="rect">
            <a:avLst/>
          </a:prstGeom>
          <a:noFill/>
          <a:ln>
            <a:noFill/>
          </a:ln>
        </p:spPr>
      </p:pic>
      <p:pic>
        <p:nvPicPr>
          <p:cNvPr id="1301" name="Google Shape;1301;p163"/>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8730879" y="3377647"/>
            <a:ext cx="399600" cy="192455"/>
          </a:xfrm>
          <a:prstGeom prst="rect">
            <a:avLst/>
          </a:prstGeom>
          <a:noFill/>
          <a:ln>
            <a:noFill/>
          </a:ln>
        </p:spPr>
      </p:pic>
      <p:pic>
        <p:nvPicPr>
          <p:cNvPr id="1302" name="Google Shape;1302;p16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233606" y="3444599"/>
            <a:ext cx="399600" cy="58552"/>
          </a:xfrm>
          <a:prstGeom prst="rect">
            <a:avLst/>
          </a:prstGeom>
          <a:noFill/>
          <a:ln>
            <a:noFill/>
          </a:ln>
        </p:spPr>
      </p:pic>
      <p:pic>
        <p:nvPicPr>
          <p:cNvPr id="1303" name="Google Shape;1303;p16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429565" y="4451257"/>
            <a:ext cx="399599" cy="89293"/>
          </a:xfrm>
          <a:prstGeom prst="rect">
            <a:avLst/>
          </a:prstGeom>
          <a:noFill/>
          <a:ln>
            <a:noFill/>
          </a:ln>
        </p:spPr>
      </p:pic>
      <p:pic>
        <p:nvPicPr>
          <p:cNvPr id="1304" name="Google Shape;1304;p163"/>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1232110" y="4333817"/>
            <a:ext cx="461925" cy="324172"/>
          </a:xfrm>
          <a:prstGeom prst="rect">
            <a:avLst/>
          </a:prstGeom>
          <a:noFill/>
          <a:ln>
            <a:noFill/>
          </a:ln>
        </p:spPr>
      </p:pic>
      <p:pic>
        <p:nvPicPr>
          <p:cNvPr id="1305" name="Google Shape;1305;p16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011833" y="3762416"/>
            <a:ext cx="461925" cy="94000"/>
          </a:xfrm>
          <a:prstGeom prst="rect">
            <a:avLst/>
          </a:prstGeom>
          <a:noFill/>
          <a:ln>
            <a:noFill/>
          </a:ln>
        </p:spPr>
      </p:pic>
      <p:pic>
        <p:nvPicPr>
          <p:cNvPr id="1306" name="Google Shape;1306;p163"/>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270731" y="3769434"/>
            <a:ext cx="399600" cy="79964"/>
          </a:xfrm>
          <a:prstGeom prst="rect">
            <a:avLst/>
          </a:prstGeom>
          <a:noFill/>
          <a:ln>
            <a:noFill/>
          </a:ln>
        </p:spPr>
      </p:pic>
      <p:pic>
        <p:nvPicPr>
          <p:cNvPr id="1307" name="Google Shape;1307;p163" descr="logo_cncf_cisco.png"/>
          <p:cNvPicPr preferRelativeResize="0"/>
          <p:nvPr/>
        </p:nvPicPr>
        <p:blipFill rotWithShape="1">
          <a:blip r:embed="rId66">
            <a:alphaModFix/>
          </a:blip>
          <a:srcRect/>
          <a:stretch/>
        </p:blipFill>
        <p:spPr>
          <a:xfrm>
            <a:off x="2428948" y="1045746"/>
            <a:ext cx="759000" cy="478200"/>
          </a:xfrm>
          <a:prstGeom prst="rect">
            <a:avLst/>
          </a:prstGeom>
          <a:noFill/>
          <a:ln>
            <a:noFill/>
          </a:ln>
        </p:spPr>
      </p:pic>
      <p:pic>
        <p:nvPicPr>
          <p:cNvPr id="1308" name="Google Shape;1308;p163" descr="cncf_logo_intel.png"/>
          <p:cNvPicPr preferRelativeResize="0"/>
          <p:nvPr/>
        </p:nvPicPr>
        <p:blipFill rotWithShape="1">
          <a:blip r:embed="rId67">
            <a:alphaModFix/>
          </a:blip>
          <a:srcRect/>
          <a:stretch/>
        </p:blipFill>
        <p:spPr>
          <a:xfrm>
            <a:off x="95867" y="1610894"/>
            <a:ext cx="759000" cy="467700"/>
          </a:xfrm>
          <a:prstGeom prst="rect">
            <a:avLst/>
          </a:prstGeom>
          <a:noFill/>
          <a:ln>
            <a:noFill/>
          </a:ln>
        </p:spPr>
      </p:pic>
      <p:pic>
        <p:nvPicPr>
          <p:cNvPr id="1309" name="Google Shape;1309;p163" descr="cncf_fujitsu.png"/>
          <p:cNvPicPr preferRelativeResize="0"/>
          <p:nvPr/>
        </p:nvPicPr>
        <p:blipFill rotWithShape="1">
          <a:blip r:embed="rId68">
            <a:alphaModFix/>
          </a:blip>
          <a:srcRect/>
          <a:stretch/>
        </p:blipFill>
        <p:spPr>
          <a:xfrm>
            <a:off x="4762101" y="1053396"/>
            <a:ext cx="759000" cy="462900"/>
          </a:xfrm>
          <a:prstGeom prst="rect">
            <a:avLst/>
          </a:prstGeom>
          <a:noFill/>
          <a:ln>
            <a:noFill/>
          </a:ln>
        </p:spPr>
      </p:pic>
      <p:pic>
        <p:nvPicPr>
          <p:cNvPr id="1310" name="Google Shape;1310;p163" descr="cncf_logo_rh.png"/>
          <p:cNvPicPr preferRelativeResize="0"/>
          <p:nvPr/>
        </p:nvPicPr>
        <p:blipFill rotWithShape="1">
          <a:blip r:embed="rId69">
            <a:alphaModFix/>
          </a:blip>
          <a:srcRect/>
          <a:stretch/>
        </p:blipFill>
        <p:spPr>
          <a:xfrm>
            <a:off x="5199552" y="1608644"/>
            <a:ext cx="759000" cy="472200"/>
          </a:xfrm>
          <a:prstGeom prst="rect">
            <a:avLst/>
          </a:prstGeom>
          <a:noFill/>
          <a:ln>
            <a:noFill/>
          </a:ln>
        </p:spPr>
      </p:pic>
      <p:pic>
        <p:nvPicPr>
          <p:cNvPr id="1311" name="Google Shape;1311;p163" descr="cncf_logo_huawei.png"/>
          <p:cNvPicPr preferRelativeResize="0"/>
          <p:nvPr/>
        </p:nvPicPr>
        <p:blipFill rotWithShape="1">
          <a:blip r:embed="rId70">
            <a:alphaModFix/>
          </a:blip>
          <a:srcRect/>
          <a:stretch/>
        </p:blipFill>
        <p:spPr>
          <a:xfrm>
            <a:off x="7095206" y="1045746"/>
            <a:ext cx="759000" cy="478200"/>
          </a:xfrm>
          <a:prstGeom prst="rect">
            <a:avLst/>
          </a:prstGeom>
          <a:noFill/>
          <a:ln>
            <a:noFill/>
          </a:ln>
        </p:spPr>
      </p:pic>
      <p:pic>
        <p:nvPicPr>
          <p:cNvPr id="1312" name="Google Shape;1312;p16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220327" y="1655006"/>
            <a:ext cx="758952" cy="379476"/>
          </a:xfrm>
          <a:prstGeom prst="rect">
            <a:avLst/>
          </a:prstGeom>
          <a:noFill/>
          <a:ln>
            <a:noFill/>
          </a:ln>
        </p:spPr>
      </p:pic>
      <p:pic>
        <p:nvPicPr>
          <p:cNvPr id="1313" name="Google Shape;1313;p163" descr="DellTech_Logo_Prm_Blue_Gry_rgb[4].jpg"/>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3595525" y="1235496"/>
            <a:ext cx="759000" cy="98700"/>
          </a:xfrm>
          <a:prstGeom prst="rect">
            <a:avLst/>
          </a:prstGeom>
          <a:noFill/>
          <a:ln>
            <a:noFill/>
          </a:ln>
        </p:spPr>
      </p:pic>
      <p:pic>
        <p:nvPicPr>
          <p:cNvPr id="1314" name="Google Shape;1314;p163"/>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4178824" y="1583855"/>
            <a:ext cx="758953" cy="521779"/>
          </a:xfrm>
          <a:prstGeom prst="rect">
            <a:avLst/>
          </a:prstGeom>
          <a:noFill/>
          <a:ln>
            <a:noFill/>
          </a:ln>
        </p:spPr>
      </p:pic>
      <p:pic>
        <p:nvPicPr>
          <p:cNvPr id="1315" name="Google Shape;1315;p16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261782" y="1784827"/>
            <a:ext cx="758952" cy="119834"/>
          </a:xfrm>
          <a:prstGeom prst="rect">
            <a:avLst/>
          </a:prstGeom>
          <a:noFill/>
          <a:ln>
            <a:noFill/>
          </a:ln>
        </p:spPr>
      </p:pic>
      <p:pic>
        <p:nvPicPr>
          <p:cNvPr id="1316" name="Google Shape;1316;p16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158097" y="1609634"/>
            <a:ext cx="758952" cy="470221"/>
          </a:xfrm>
          <a:prstGeom prst="rect">
            <a:avLst/>
          </a:prstGeom>
          <a:noFill/>
          <a:ln>
            <a:noFill/>
          </a:ln>
        </p:spPr>
      </p:pic>
      <p:pic>
        <p:nvPicPr>
          <p:cNvPr id="1317" name="Google Shape;1317;p163" descr="logo_AWS.png"/>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262420" y="1053366"/>
            <a:ext cx="758952" cy="462961"/>
          </a:xfrm>
          <a:prstGeom prst="rect">
            <a:avLst/>
          </a:prstGeom>
          <a:noFill/>
          <a:ln>
            <a:noFill/>
          </a:ln>
        </p:spPr>
      </p:pic>
      <p:pic>
        <p:nvPicPr>
          <p:cNvPr id="1318" name="Google Shape;1318;p16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928677" y="1053366"/>
            <a:ext cx="758952" cy="462961"/>
          </a:xfrm>
          <a:prstGeom prst="rect">
            <a:avLst/>
          </a:prstGeom>
          <a:noFill/>
          <a:ln>
            <a:noFill/>
          </a:ln>
        </p:spPr>
      </p:pic>
      <p:pic>
        <p:nvPicPr>
          <p:cNvPr id="1319" name="Google Shape;1319;p16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95890" y="1227925"/>
            <a:ext cx="758953" cy="113843"/>
          </a:xfrm>
          <a:prstGeom prst="rect">
            <a:avLst/>
          </a:prstGeom>
          <a:noFill/>
          <a:ln>
            <a:noFill/>
          </a:ln>
        </p:spPr>
      </p:pic>
      <p:pic>
        <p:nvPicPr>
          <p:cNvPr id="1320" name="Google Shape;1320;p16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261782" y="1197567"/>
            <a:ext cx="758952" cy="174559"/>
          </a:xfrm>
          <a:prstGeom prst="rect">
            <a:avLst/>
          </a:prstGeom>
          <a:noFill/>
          <a:ln>
            <a:noFill/>
          </a:ln>
        </p:spPr>
      </p:pic>
      <p:pic>
        <p:nvPicPr>
          <p:cNvPr id="1321" name="Google Shape;1321;p163"/>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1116642" y="1550956"/>
            <a:ext cx="758952" cy="587576"/>
          </a:xfrm>
          <a:prstGeom prst="rect">
            <a:avLst/>
          </a:prstGeom>
          <a:noFill/>
          <a:ln>
            <a:noFill/>
          </a:ln>
        </p:spPr>
      </p:pic>
      <p:pic>
        <p:nvPicPr>
          <p:cNvPr id="1322" name="Google Shape;1322;p163"/>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2137369" y="1763204"/>
            <a:ext cx="758952" cy="163081"/>
          </a:xfrm>
          <a:prstGeom prst="rect">
            <a:avLst/>
          </a:prstGeom>
          <a:noFill/>
          <a:ln>
            <a:noFill/>
          </a:ln>
        </p:spPr>
      </p:pic>
      <p:pic>
        <p:nvPicPr>
          <p:cNvPr id="1323" name="Google Shape;1323;p163" descr="suse_logo_color.jpg"/>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7459608" y="2590110"/>
            <a:ext cx="548700" cy="267300"/>
          </a:xfrm>
          <a:prstGeom prst="rect">
            <a:avLst/>
          </a:prstGeom>
          <a:noFill/>
          <a:ln>
            <a:noFill/>
          </a:ln>
        </p:spPr>
      </p:pic>
      <p:pic>
        <p:nvPicPr>
          <p:cNvPr id="1324" name="Google Shape;1324;p163"/>
          <p:cNvPicPr preferRelativeResize="0"/>
          <p:nvPr/>
        </p:nvPicPr>
        <p:blipFill>
          <a:blip r:embed="rId83">
            <a:alphaModFix/>
          </a:blip>
          <a:stretch>
            <a:fillRect/>
          </a:stretch>
        </p:blipFill>
        <p:spPr>
          <a:xfrm>
            <a:off x="8557892" y="2600668"/>
            <a:ext cx="548640" cy="246185"/>
          </a:xfrm>
          <a:prstGeom prst="rect">
            <a:avLst/>
          </a:prstGeom>
          <a:noFill/>
          <a:ln>
            <a:noFill/>
          </a:ln>
        </p:spPr>
      </p:pic>
      <p:pic>
        <p:nvPicPr>
          <p:cNvPr id="1325" name="Google Shape;1325;p16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945824" y="2593634"/>
            <a:ext cx="548640" cy="260252"/>
          </a:xfrm>
          <a:prstGeom prst="rect">
            <a:avLst/>
          </a:prstGeom>
          <a:noFill/>
          <a:ln>
            <a:noFill/>
          </a:ln>
        </p:spPr>
      </p:pic>
      <p:pic>
        <p:nvPicPr>
          <p:cNvPr id="1326" name="Google Shape;1326;p16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3820705" y="2533846"/>
            <a:ext cx="548640" cy="379828"/>
          </a:xfrm>
          <a:prstGeom prst="rect">
            <a:avLst/>
          </a:prstGeom>
          <a:noFill/>
          <a:ln>
            <a:noFill/>
          </a:ln>
        </p:spPr>
      </p:pic>
      <p:pic>
        <p:nvPicPr>
          <p:cNvPr id="1327" name="Google Shape;1327;p16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173879" y="2554947"/>
            <a:ext cx="548640" cy="337625"/>
          </a:xfrm>
          <a:prstGeom prst="rect">
            <a:avLst/>
          </a:prstGeom>
          <a:noFill/>
          <a:ln>
            <a:noFill/>
          </a:ln>
        </p:spPr>
      </p:pic>
      <p:pic>
        <p:nvPicPr>
          <p:cNvPr id="1328" name="Google Shape;1328;p16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745312" y="2558465"/>
            <a:ext cx="548640" cy="330591"/>
          </a:xfrm>
          <a:prstGeom prst="rect">
            <a:avLst/>
          </a:prstGeom>
          <a:noFill/>
          <a:ln>
            <a:noFill/>
          </a:ln>
        </p:spPr>
      </p:pic>
      <p:pic>
        <p:nvPicPr>
          <p:cNvPr id="1329" name="Google Shape;1329;p16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677840" y="2628803"/>
            <a:ext cx="548640" cy="189914"/>
          </a:xfrm>
          <a:prstGeom prst="rect">
            <a:avLst/>
          </a:prstGeom>
          <a:noFill/>
          <a:ln>
            <a:noFill/>
          </a:ln>
        </p:spPr>
      </p:pic>
      <p:pic>
        <p:nvPicPr>
          <p:cNvPr id="1330" name="Google Shape;1330;p16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6316744" y="2556425"/>
            <a:ext cx="548640" cy="334670"/>
          </a:xfrm>
          <a:prstGeom prst="rect">
            <a:avLst/>
          </a:prstGeom>
          <a:noFill/>
          <a:ln>
            <a:noFill/>
          </a:ln>
        </p:spPr>
      </p:pic>
      <p:pic>
        <p:nvPicPr>
          <p:cNvPr id="1331" name="Google Shape;1331;p163"/>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5542303" y="3423638"/>
            <a:ext cx="312325" cy="100474"/>
          </a:xfrm>
          <a:prstGeom prst="rect">
            <a:avLst/>
          </a:prstGeom>
          <a:noFill/>
          <a:ln>
            <a:noFill/>
          </a:ln>
        </p:spPr>
      </p:pic>
      <p:pic>
        <p:nvPicPr>
          <p:cNvPr id="1332" name="Google Shape;1332;p16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6713420" y="4081755"/>
            <a:ext cx="245401" cy="157353"/>
          </a:xfrm>
          <a:prstGeom prst="rect">
            <a:avLst/>
          </a:prstGeom>
          <a:noFill/>
          <a:ln>
            <a:noFill/>
          </a:ln>
        </p:spPr>
      </p:pic>
      <p:pic>
        <p:nvPicPr>
          <p:cNvPr id="1333" name="Google Shape;1333;p163"/>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8031100" y="2543460"/>
            <a:ext cx="504000" cy="360600"/>
          </a:xfrm>
          <a:prstGeom prst="rect">
            <a:avLst/>
          </a:prstGeom>
          <a:noFill/>
          <a:ln>
            <a:noFill/>
          </a:ln>
        </p:spPr>
      </p:pic>
      <p:pic>
        <p:nvPicPr>
          <p:cNvPr id="1334" name="Google Shape;1334;p163" descr="C1_Core_NG_RGB_R-01.png"/>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1517256" y="2539260"/>
            <a:ext cx="653100" cy="369000"/>
          </a:xfrm>
          <a:prstGeom prst="rect">
            <a:avLst/>
          </a:prstGeom>
          <a:noFill/>
          <a:ln>
            <a:noFill/>
          </a:ln>
        </p:spPr>
      </p:pic>
      <p:pic>
        <p:nvPicPr>
          <p:cNvPr id="1335" name="Google Shape;1335;p16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678711" y="3378240"/>
            <a:ext cx="312300" cy="191271"/>
          </a:xfrm>
          <a:prstGeom prst="rect">
            <a:avLst/>
          </a:prstGeom>
          <a:noFill/>
          <a:ln>
            <a:noFill/>
          </a:ln>
        </p:spPr>
      </p:pic>
      <p:pic>
        <p:nvPicPr>
          <p:cNvPr id="1336" name="Google Shape;1336;p163"/>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5374660" y="4048347"/>
            <a:ext cx="312325" cy="224168"/>
          </a:xfrm>
          <a:prstGeom prst="rect">
            <a:avLst/>
          </a:prstGeom>
          <a:noFill/>
          <a:ln>
            <a:noFill/>
          </a:ln>
        </p:spPr>
      </p:pic>
      <p:pic>
        <p:nvPicPr>
          <p:cNvPr id="1337" name="Google Shape;1337;p163" descr="Screen Shot 2017-10-26 at 10.05.32 AM.png"/>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738805" y="4444378"/>
            <a:ext cx="461927" cy="103050"/>
          </a:xfrm>
          <a:prstGeom prst="rect">
            <a:avLst/>
          </a:prstGeom>
          <a:noFill/>
          <a:ln>
            <a:noFill/>
          </a:ln>
        </p:spPr>
      </p:pic>
      <p:pic>
        <p:nvPicPr>
          <p:cNvPr id="1338" name="Google Shape;1338;p16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6888176" y="2537680"/>
            <a:ext cx="548640" cy="372161"/>
          </a:xfrm>
          <a:prstGeom prst="rect">
            <a:avLst/>
          </a:prstGeom>
          <a:noFill/>
          <a:ln>
            <a:noFill/>
          </a:ln>
        </p:spPr>
      </p:pic>
      <p:pic>
        <p:nvPicPr>
          <p:cNvPr id="1339" name="Google Shape;1339;p16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942768" y="4451235"/>
            <a:ext cx="462000" cy="89337"/>
          </a:xfrm>
          <a:prstGeom prst="rect">
            <a:avLst/>
          </a:prstGeom>
          <a:noFill/>
          <a:ln>
            <a:noFill/>
          </a:ln>
        </p:spPr>
      </p:pic>
      <p:pic>
        <p:nvPicPr>
          <p:cNvPr id="1340" name="Google Shape;1340;p163"/>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3249272" y="2665467"/>
            <a:ext cx="548641" cy="116586"/>
          </a:xfrm>
          <a:prstGeom prst="rect">
            <a:avLst/>
          </a:prstGeom>
          <a:noFill/>
          <a:ln>
            <a:noFill/>
          </a:ln>
        </p:spPr>
      </p:pic>
      <p:pic>
        <p:nvPicPr>
          <p:cNvPr id="1341" name="Google Shape;1341;p16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900133" y="3411906"/>
            <a:ext cx="245400" cy="123938"/>
          </a:xfrm>
          <a:prstGeom prst="rect">
            <a:avLst/>
          </a:prstGeom>
          <a:noFill/>
          <a:ln>
            <a:noFill/>
          </a:ln>
        </p:spPr>
      </p:pic>
      <p:pic>
        <p:nvPicPr>
          <p:cNvPr id="1342" name="Google Shape;1342;p16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1102353" y="3713770"/>
            <a:ext cx="312300" cy="191292"/>
          </a:xfrm>
          <a:prstGeom prst="rect">
            <a:avLst/>
          </a:prstGeom>
          <a:noFill/>
          <a:ln>
            <a:noFill/>
          </a:ln>
        </p:spPr>
      </p:pic>
      <p:pic>
        <p:nvPicPr>
          <p:cNvPr id="1343" name="Google Shape;1343;p16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501000" y="3703374"/>
            <a:ext cx="373250" cy="212082"/>
          </a:xfrm>
          <a:prstGeom prst="rect">
            <a:avLst/>
          </a:prstGeom>
          <a:noFill/>
          <a:ln>
            <a:noFill/>
          </a:ln>
        </p:spPr>
      </p:pic>
      <p:pic>
        <p:nvPicPr>
          <p:cNvPr id="1344" name="Google Shape;1344;p16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405355" y="3402264"/>
            <a:ext cx="462000" cy="143223"/>
          </a:xfrm>
          <a:prstGeom prst="rect">
            <a:avLst/>
          </a:prstGeom>
          <a:noFill/>
          <a:ln>
            <a:noFill/>
          </a:ln>
        </p:spPr>
      </p:pic>
      <p:pic>
        <p:nvPicPr>
          <p:cNvPr id="1345" name="Google Shape;1345;p16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6609794" y="3412274"/>
            <a:ext cx="462000" cy="123203"/>
          </a:xfrm>
          <a:prstGeom prst="rect">
            <a:avLst/>
          </a:prstGeom>
          <a:noFill/>
          <a:ln>
            <a:noFill/>
          </a:ln>
        </p:spPr>
      </p:pic>
      <p:pic>
        <p:nvPicPr>
          <p:cNvPr id="1346" name="Google Shape;1346;p16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8294737" y="3416030"/>
            <a:ext cx="373250" cy="115691"/>
          </a:xfrm>
          <a:prstGeom prst="rect">
            <a:avLst/>
          </a:prstGeom>
          <a:noFill/>
          <a:ln>
            <a:noFill/>
          </a:ln>
        </p:spPr>
      </p:pic>
      <p:pic>
        <p:nvPicPr>
          <p:cNvPr id="1347" name="Google Shape;1347;p16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39300" y="2555202"/>
            <a:ext cx="548640" cy="337116"/>
          </a:xfrm>
          <a:prstGeom prst="rect">
            <a:avLst/>
          </a:prstGeom>
          <a:noFill/>
          <a:ln>
            <a:noFill/>
          </a:ln>
        </p:spPr>
      </p:pic>
      <p:pic>
        <p:nvPicPr>
          <p:cNvPr id="1348" name="Google Shape;1348;p16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117300" y="3415920"/>
            <a:ext cx="504000" cy="115910"/>
          </a:xfrm>
          <a:prstGeom prst="rect">
            <a:avLst/>
          </a:prstGeom>
          <a:noFill/>
          <a:ln>
            <a:noFill/>
          </a:ln>
        </p:spPr>
      </p:pic>
      <p:pic>
        <p:nvPicPr>
          <p:cNvPr id="1349" name="Google Shape;1349;p163"/>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4392137" y="2648194"/>
            <a:ext cx="758950" cy="170381"/>
          </a:xfrm>
          <a:prstGeom prst="rect">
            <a:avLst/>
          </a:prstGeom>
          <a:noFill/>
          <a:ln>
            <a:noFill/>
          </a:ln>
        </p:spPr>
      </p:pic>
      <p:pic>
        <p:nvPicPr>
          <p:cNvPr id="1350" name="Google Shape;1350;p16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193148" y="2552036"/>
            <a:ext cx="461900" cy="343447"/>
          </a:xfrm>
          <a:prstGeom prst="rect">
            <a:avLst/>
          </a:prstGeom>
          <a:noFill/>
          <a:ln>
            <a:noFill/>
          </a:ln>
        </p:spPr>
      </p:pic>
      <p:pic>
        <p:nvPicPr>
          <p:cNvPr id="1351" name="Google Shape;1351;p163"/>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610732" y="2530863"/>
            <a:ext cx="312300" cy="385794"/>
          </a:xfrm>
          <a:prstGeom prst="rect">
            <a:avLst/>
          </a:prstGeom>
          <a:noFill/>
          <a:ln>
            <a:noFill/>
          </a:ln>
        </p:spPr>
      </p:pic>
      <p:pic>
        <p:nvPicPr>
          <p:cNvPr id="1352" name="Google Shape;1352;p16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16300" y="3426625"/>
            <a:ext cx="504000" cy="94500"/>
          </a:xfrm>
          <a:prstGeom prst="rect">
            <a:avLst/>
          </a:prstGeom>
          <a:noFill/>
          <a:ln>
            <a:noFill/>
          </a:ln>
        </p:spPr>
      </p:pic>
      <p:pic>
        <p:nvPicPr>
          <p:cNvPr id="1353" name="Google Shape;1353;p163"/>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7225800" y="1670143"/>
            <a:ext cx="758950" cy="389857"/>
          </a:xfrm>
          <a:prstGeom prst="rect">
            <a:avLst/>
          </a:prstGeom>
          <a:noFill/>
          <a:ln>
            <a:noFill/>
          </a:ln>
        </p:spPr>
      </p:pic>
      <p:pic>
        <p:nvPicPr>
          <p:cNvPr id="1354" name="Google Shape;1354;p16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97646" y="4088200"/>
            <a:ext cx="548625" cy="144462"/>
          </a:xfrm>
          <a:prstGeom prst="rect">
            <a:avLst/>
          </a:prstGeom>
          <a:noFill/>
          <a:ln>
            <a:noFill/>
          </a:ln>
        </p:spPr>
      </p:pic>
    </p:spTree>
    <p:extLst>
      <p:ext uri="{BB962C8B-B14F-4D97-AF65-F5344CB8AC3E}">
        <p14:creationId xmlns:p14="http://schemas.microsoft.com/office/powerpoint/2010/main" val="65789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16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solidFill>
                  <a:srgbClr val="000000"/>
                </a:solidFill>
              </a:rPr>
              <a:t>350+ 会员且数量不断增长（白银会员，1）</a:t>
            </a:r>
            <a:endParaRPr i="0" u="none" strike="noStrike" cap="none" dirty="0">
              <a:solidFill>
                <a:srgbClr val="000000"/>
              </a:solidFill>
            </a:endParaRPr>
          </a:p>
        </p:txBody>
      </p:sp>
      <p:pic>
        <p:nvPicPr>
          <p:cNvPr id="1361" name="Google Shape;1361;p164"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293712" y="918066"/>
            <a:ext cx="277800" cy="388500"/>
          </a:xfrm>
          <a:prstGeom prst="rect">
            <a:avLst/>
          </a:prstGeom>
          <a:noFill/>
          <a:ln>
            <a:noFill/>
          </a:ln>
        </p:spPr>
      </p:pic>
      <p:pic>
        <p:nvPicPr>
          <p:cNvPr id="1362" name="Google Shape;1362;p164" descr="logo_ebay-300x184.png"/>
          <p:cNvPicPr preferRelativeResize="0"/>
          <p:nvPr/>
        </p:nvPicPr>
        <p:blipFill rotWithShape="1">
          <a:blip r:embed="rId4">
            <a:alphaModFix/>
          </a:blip>
          <a:srcRect/>
          <a:stretch/>
        </p:blipFill>
        <p:spPr>
          <a:xfrm>
            <a:off x="6630304" y="3289310"/>
            <a:ext cx="446700" cy="274200"/>
          </a:xfrm>
          <a:prstGeom prst="rect">
            <a:avLst/>
          </a:prstGeom>
          <a:noFill/>
          <a:ln>
            <a:noFill/>
          </a:ln>
        </p:spPr>
      </p:pic>
      <p:pic>
        <p:nvPicPr>
          <p:cNvPr id="1363" name="Google Shape;1363;p164" descr="logo_goldmansachs-300x184.png"/>
          <p:cNvPicPr preferRelativeResize="0"/>
          <p:nvPr/>
        </p:nvPicPr>
        <p:blipFill rotWithShape="1">
          <a:blip r:embed="rId5">
            <a:alphaModFix/>
          </a:blip>
          <a:srcRect/>
          <a:stretch/>
        </p:blipFill>
        <p:spPr>
          <a:xfrm>
            <a:off x="1602736" y="4044385"/>
            <a:ext cx="548700" cy="336300"/>
          </a:xfrm>
          <a:prstGeom prst="rect">
            <a:avLst/>
          </a:prstGeom>
          <a:noFill/>
          <a:ln>
            <a:noFill/>
          </a:ln>
        </p:spPr>
      </p:pic>
      <p:pic>
        <p:nvPicPr>
          <p:cNvPr id="1364" name="Google Shape;1364;p16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500377" y="2132774"/>
            <a:ext cx="594300" cy="206100"/>
          </a:xfrm>
          <a:prstGeom prst="rect">
            <a:avLst/>
          </a:prstGeom>
          <a:noFill/>
          <a:ln>
            <a:noFill/>
          </a:ln>
        </p:spPr>
      </p:pic>
      <p:pic>
        <p:nvPicPr>
          <p:cNvPr id="1365" name="Google Shape;1365;p164" descr="logo-1.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565994" y="2071874"/>
            <a:ext cx="332100" cy="327900"/>
          </a:xfrm>
          <a:prstGeom prst="rect">
            <a:avLst/>
          </a:prstGeom>
          <a:noFill/>
          <a:ln>
            <a:noFill/>
          </a:ln>
        </p:spPr>
      </p:pic>
      <p:pic>
        <p:nvPicPr>
          <p:cNvPr id="1366" name="Google Shape;1366;p164" descr="csm_Logo_Gronau_0c303da688.jp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455106" y="4028785"/>
            <a:ext cx="501900" cy="367500"/>
          </a:xfrm>
          <a:prstGeom prst="rect">
            <a:avLst/>
          </a:prstGeom>
          <a:noFill/>
          <a:ln>
            <a:noFill/>
          </a:ln>
        </p:spPr>
      </p:pic>
      <p:pic>
        <p:nvPicPr>
          <p:cNvPr id="1367" name="Google Shape;1367;p16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66538" y="1341461"/>
            <a:ext cx="446775" cy="250093"/>
          </a:xfrm>
          <a:prstGeom prst="rect">
            <a:avLst/>
          </a:prstGeom>
          <a:noFill/>
          <a:ln>
            <a:noFill/>
          </a:ln>
        </p:spPr>
      </p:pic>
      <p:pic>
        <p:nvPicPr>
          <p:cNvPr id="1368" name="Google Shape;1368;p16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630330" y="3257913"/>
            <a:ext cx="414900" cy="336994"/>
          </a:xfrm>
          <a:prstGeom prst="rect">
            <a:avLst/>
          </a:prstGeom>
          <a:noFill/>
          <a:ln>
            <a:noFill/>
          </a:ln>
        </p:spPr>
      </p:pic>
      <p:pic>
        <p:nvPicPr>
          <p:cNvPr id="1369" name="Google Shape;1369;p16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95612" y="4027657"/>
            <a:ext cx="414901" cy="369755"/>
          </a:xfrm>
          <a:prstGeom prst="rect">
            <a:avLst/>
          </a:prstGeom>
          <a:noFill/>
          <a:ln>
            <a:noFill/>
          </a:ln>
        </p:spPr>
      </p:pic>
      <p:pic>
        <p:nvPicPr>
          <p:cNvPr id="1370" name="Google Shape;1370;p16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4533" y="4397623"/>
            <a:ext cx="501900" cy="358512"/>
          </a:xfrm>
          <a:prstGeom prst="rect">
            <a:avLst/>
          </a:prstGeom>
          <a:noFill/>
          <a:ln>
            <a:noFill/>
          </a:ln>
        </p:spPr>
      </p:pic>
      <p:pic>
        <p:nvPicPr>
          <p:cNvPr id="1371" name="Google Shape;1371;p164" descr="logo-name-vertical.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502521" y="4093840"/>
            <a:ext cx="474000" cy="237389"/>
          </a:xfrm>
          <a:prstGeom prst="rect">
            <a:avLst/>
          </a:prstGeom>
          <a:noFill/>
          <a:ln>
            <a:noFill/>
          </a:ln>
        </p:spPr>
      </p:pic>
      <p:pic>
        <p:nvPicPr>
          <p:cNvPr id="1372" name="Google Shape;1372;p164" descr="unnamed.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2664" y="4480006"/>
            <a:ext cx="446700" cy="193747"/>
          </a:xfrm>
          <a:prstGeom prst="rect">
            <a:avLst/>
          </a:prstGeom>
          <a:noFill/>
          <a:ln>
            <a:noFill/>
          </a:ln>
        </p:spPr>
      </p:pic>
      <p:pic>
        <p:nvPicPr>
          <p:cNvPr id="1373" name="Google Shape;1373;p164" descr="Pasted image at 2017_11_14 03_28 PM.png"/>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4753260" y="2873050"/>
            <a:ext cx="277924" cy="285779"/>
          </a:xfrm>
          <a:prstGeom prst="rect">
            <a:avLst/>
          </a:prstGeom>
          <a:noFill/>
          <a:ln>
            <a:noFill/>
          </a:ln>
        </p:spPr>
      </p:pic>
      <p:pic>
        <p:nvPicPr>
          <p:cNvPr id="1374" name="Google Shape;1374;p164" descr="Datawire.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875930" y="2908613"/>
            <a:ext cx="636000" cy="214654"/>
          </a:xfrm>
          <a:prstGeom prst="rect">
            <a:avLst/>
          </a:prstGeom>
          <a:noFill/>
          <a:ln>
            <a:noFill/>
          </a:ln>
        </p:spPr>
      </p:pic>
      <p:pic>
        <p:nvPicPr>
          <p:cNvPr id="1375" name="Google Shape;1375;p16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386836" y="3684640"/>
            <a:ext cx="277925" cy="249817"/>
          </a:xfrm>
          <a:prstGeom prst="rect">
            <a:avLst/>
          </a:prstGeom>
          <a:noFill/>
          <a:ln>
            <a:noFill/>
          </a:ln>
        </p:spPr>
      </p:pic>
      <p:pic>
        <p:nvPicPr>
          <p:cNvPr id="1376" name="Google Shape;1376;p16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503686" y="2069774"/>
            <a:ext cx="332100" cy="332100"/>
          </a:xfrm>
          <a:prstGeom prst="rect">
            <a:avLst/>
          </a:prstGeom>
          <a:noFill/>
          <a:ln>
            <a:noFill/>
          </a:ln>
        </p:spPr>
      </p:pic>
      <p:pic>
        <p:nvPicPr>
          <p:cNvPr id="1377" name="Google Shape;1377;p16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25809" y="1026029"/>
            <a:ext cx="548700" cy="172574"/>
          </a:xfrm>
          <a:prstGeom prst="rect">
            <a:avLst/>
          </a:prstGeom>
          <a:noFill/>
          <a:ln>
            <a:noFill/>
          </a:ln>
        </p:spPr>
      </p:pic>
      <p:pic>
        <p:nvPicPr>
          <p:cNvPr id="1378" name="Google Shape;1378;p16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565753" y="3745878"/>
            <a:ext cx="670200" cy="127342"/>
          </a:xfrm>
          <a:prstGeom prst="rect">
            <a:avLst/>
          </a:prstGeom>
          <a:noFill/>
          <a:ln>
            <a:noFill/>
          </a:ln>
        </p:spPr>
      </p:pic>
      <p:pic>
        <p:nvPicPr>
          <p:cNvPr id="1379" name="Google Shape;1379;p16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382076" y="2464108"/>
            <a:ext cx="540775" cy="331225"/>
          </a:xfrm>
          <a:prstGeom prst="rect">
            <a:avLst/>
          </a:prstGeom>
          <a:noFill/>
          <a:ln>
            <a:noFill/>
          </a:ln>
        </p:spPr>
      </p:pic>
      <p:pic>
        <p:nvPicPr>
          <p:cNvPr id="1380" name="Google Shape;1380;p164"/>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602558" y="4494916"/>
            <a:ext cx="446775" cy="163927"/>
          </a:xfrm>
          <a:prstGeom prst="rect">
            <a:avLst/>
          </a:prstGeom>
          <a:noFill/>
          <a:ln>
            <a:noFill/>
          </a:ln>
        </p:spPr>
      </p:pic>
      <p:pic>
        <p:nvPicPr>
          <p:cNvPr id="1381" name="Google Shape;1381;p164"/>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135565" y="4423129"/>
            <a:ext cx="501900" cy="307500"/>
          </a:xfrm>
          <a:prstGeom prst="rect">
            <a:avLst/>
          </a:prstGeom>
          <a:noFill/>
          <a:ln>
            <a:noFill/>
          </a:ln>
        </p:spPr>
      </p:pic>
      <p:pic>
        <p:nvPicPr>
          <p:cNvPr id="1382" name="Google Shape;1382;p16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700424" y="977079"/>
            <a:ext cx="277925" cy="270474"/>
          </a:xfrm>
          <a:prstGeom prst="rect">
            <a:avLst/>
          </a:prstGeom>
          <a:noFill/>
          <a:ln>
            <a:noFill/>
          </a:ln>
        </p:spPr>
      </p:pic>
      <p:pic>
        <p:nvPicPr>
          <p:cNvPr id="1383" name="Google Shape;1383;p16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945079" y="2094441"/>
            <a:ext cx="471300" cy="282766"/>
          </a:xfrm>
          <a:prstGeom prst="rect">
            <a:avLst/>
          </a:prstGeom>
          <a:noFill/>
          <a:ln>
            <a:noFill/>
          </a:ln>
        </p:spPr>
      </p:pic>
      <p:pic>
        <p:nvPicPr>
          <p:cNvPr id="1384" name="Google Shape;1384;p16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922027" y="4503780"/>
            <a:ext cx="594300" cy="146198"/>
          </a:xfrm>
          <a:prstGeom prst="rect">
            <a:avLst/>
          </a:prstGeom>
          <a:noFill/>
          <a:ln>
            <a:noFill/>
          </a:ln>
        </p:spPr>
      </p:pic>
      <p:pic>
        <p:nvPicPr>
          <p:cNvPr id="1385" name="Google Shape;1385;p164"/>
          <p:cNvPicPr preferRelativeResize="0"/>
          <p:nvPr/>
        </p:nvPicPr>
        <p:blipFill rotWithShape="1">
          <a:blip r:embed="rId27" cstate="print">
            <a:alphaModFix/>
            <a:extLst>
              <a:ext uri="{28A0092B-C50C-407E-A947-70E740481C1C}">
                <a14:useLocalDpi xmlns:a14="http://schemas.microsoft.com/office/drawing/2010/main"/>
              </a:ext>
            </a:extLst>
          </a:blip>
          <a:srcRect r="-725"/>
          <a:stretch/>
        </p:blipFill>
        <p:spPr>
          <a:xfrm>
            <a:off x="8608649" y="2946398"/>
            <a:ext cx="446775" cy="139083"/>
          </a:xfrm>
          <a:prstGeom prst="rect">
            <a:avLst/>
          </a:prstGeom>
          <a:noFill/>
          <a:ln>
            <a:noFill/>
          </a:ln>
        </p:spPr>
      </p:pic>
      <p:pic>
        <p:nvPicPr>
          <p:cNvPr id="1386" name="Google Shape;1386;p164"/>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893252" y="4035620"/>
            <a:ext cx="364475" cy="353830"/>
          </a:xfrm>
          <a:prstGeom prst="rect">
            <a:avLst/>
          </a:prstGeom>
          <a:noFill/>
          <a:ln>
            <a:noFill/>
          </a:ln>
        </p:spPr>
      </p:pic>
      <p:pic>
        <p:nvPicPr>
          <p:cNvPr id="1387" name="Google Shape;1387;p164"/>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706878" y="947002"/>
            <a:ext cx="403200" cy="330629"/>
          </a:xfrm>
          <a:prstGeom prst="rect">
            <a:avLst/>
          </a:prstGeom>
          <a:noFill/>
          <a:ln>
            <a:noFill/>
          </a:ln>
        </p:spPr>
      </p:pic>
      <p:pic>
        <p:nvPicPr>
          <p:cNvPr id="1388" name="Google Shape;1388;p164" descr="C1_Core_NG_RGB_R-01.png"/>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373676" y="2062124"/>
            <a:ext cx="614700" cy="347400"/>
          </a:xfrm>
          <a:prstGeom prst="rect">
            <a:avLst/>
          </a:prstGeom>
          <a:noFill/>
          <a:ln>
            <a:noFill/>
          </a:ln>
        </p:spPr>
      </p:pic>
      <p:pic>
        <p:nvPicPr>
          <p:cNvPr id="1389" name="Google Shape;1389;p164"/>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5915" y="1750793"/>
            <a:ext cx="364500" cy="223200"/>
          </a:xfrm>
          <a:prstGeom prst="rect">
            <a:avLst/>
          </a:prstGeom>
          <a:noFill/>
          <a:ln>
            <a:noFill/>
          </a:ln>
        </p:spPr>
      </p:pic>
      <p:pic>
        <p:nvPicPr>
          <p:cNvPr id="1390" name="Google Shape;1390;p16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220314" y="1697162"/>
            <a:ext cx="414900" cy="330462"/>
          </a:xfrm>
          <a:prstGeom prst="rect">
            <a:avLst/>
          </a:prstGeom>
          <a:noFill/>
          <a:ln>
            <a:noFill/>
          </a:ln>
        </p:spPr>
      </p:pic>
      <p:pic>
        <p:nvPicPr>
          <p:cNvPr id="1391" name="Google Shape;1391;p164"/>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4135877" y="1776006"/>
            <a:ext cx="446775" cy="172774"/>
          </a:xfrm>
          <a:prstGeom prst="rect">
            <a:avLst/>
          </a:prstGeom>
          <a:noFill/>
          <a:ln>
            <a:noFill/>
          </a:ln>
        </p:spPr>
      </p:pic>
      <p:pic>
        <p:nvPicPr>
          <p:cNvPr id="1392" name="Google Shape;1392;p16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072374" y="2141563"/>
            <a:ext cx="614825" cy="188521"/>
          </a:xfrm>
          <a:prstGeom prst="rect">
            <a:avLst/>
          </a:prstGeom>
          <a:noFill/>
          <a:ln>
            <a:noFill/>
          </a:ln>
        </p:spPr>
      </p:pic>
      <p:pic>
        <p:nvPicPr>
          <p:cNvPr id="1393" name="Google Shape;1393;p16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1925896" y="1755748"/>
            <a:ext cx="548700" cy="213291"/>
          </a:xfrm>
          <a:prstGeom prst="rect">
            <a:avLst/>
          </a:prstGeom>
          <a:noFill/>
          <a:ln>
            <a:noFill/>
          </a:ln>
        </p:spPr>
      </p:pic>
      <p:pic>
        <p:nvPicPr>
          <p:cNvPr id="1394" name="Google Shape;1394;p164"/>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922139" y="1312810"/>
            <a:ext cx="501900" cy="307394"/>
          </a:xfrm>
          <a:prstGeom prst="rect">
            <a:avLst/>
          </a:prstGeom>
          <a:noFill/>
          <a:ln>
            <a:noFill/>
          </a:ln>
        </p:spPr>
      </p:pic>
      <p:pic>
        <p:nvPicPr>
          <p:cNvPr id="1395" name="Google Shape;1395;p164"/>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28904" y="2080439"/>
            <a:ext cx="540775" cy="310769"/>
          </a:xfrm>
          <a:prstGeom prst="rect">
            <a:avLst/>
          </a:prstGeom>
          <a:noFill/>
          <a:ln>
            <a:noFill/>
          </a:ln>
        </p:spPr>
      </p:pic>
      <p:pic>
        <p:nvPicPr>
          <p:cNvPr id="1396" name="Google Shape;1396;p16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7324" y="3669414"/>
            <a:ext cx="331975" cy="280269"/>
          </a:xfrm>
          <a:prstGeom prst="rect">
            <a:avLst/>
          </a:prstGeom>
          <a:noFill/>
          <a:ln>
            <a:noFill/>
          </a:ln>
        </p:spPr>
      </p:pic>
      <p:pic>
        <p:nvPicPr>
          <p:cNvPr id="1397" name="Google Shape;1397;p164"/>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917846" y="3325696"/>
            <a:ext cx="594151" cy="201428"/>
          </a:xfrm>
          <a:prstGeom prst="rect">
            <a:avLst/>
          </a:prstGeom>
          <a:noFill/>
          <a:ln>
            <a:noFill/>
          </a:ln>
        </p:spPr>
      </p:pic>
      <p:pic>
        <p:nvPicPr>
          <p:cNvPr id="1398" name="Google Shape;1398;p16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163538" y="3305572"/>
            <a:ext cx="636000" cy="241676"/>
          </a:xfrm>
          <a:prstGeom prst="rect">
            <a:avLst/>
          </a:prstGeom>
          <a:noFill/>
          <a:ln>
            <a:noFill/>
          </a:ln>
        </p:spPr>
      </p:pic>
      <p:pic>
        <p:nvPicPr>
          <p:cNvPr id="1399" name="Google Shape;1399;p164"/>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3982092" y="2039498"/>
            <a:ext cx="364500" cy="392651"/>
          </a:xfrm>
          <a:prstGeom prst="rect">
            <a:avLst/>
          </a:prstGeom>
          <a:noFill/>
          <a:ln>
            <a:noFill/>
          </a:ln>
        </p:spPr>
      </p:pic>
      <p:pic>
        <p:nvPicPr>
          <p:cNvPr id="1400" name="Google Shape;1400;p16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430590" y="2038030"/>
            <a:ext cx="403200" cy="395587"/>
          </a:xfrm>
          <a:prstGeom prst="rect">
            <a:avLst/>
          </a:prstGeom>
          <a:noFill/>
          <a:ln>
            <a:noFill/>
          </a:ln>
        </p:spPr>
      </p:pic>
      <p:pic>
        <p:nvPicPr>
          <p:cNvPr id="1401" name="Google Shape;1401;p164"/>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919784" y="2080204"/>
            <a:ext cx="414900" cy="311239"/>
          </a:xfrm>
          <a:prstGeom prst="rect">
            <a:avLst/>
          </a:prstGeom>
          <a:noFill/>
          <a:ln>
            <a:noFill/>
          </a:ln>
        </p:spPr>
      </p:pic>
      <p:pic>
        <p:nvPicPr>
          <p:cNvPr id="1402" name="Google Shape;1402;p16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263325" y="3362706"/>
            <a:ext cx="414899" cy="127409"/>
          </a:xfrm>
          <a:prstGeom prst="rect">
            <a:avLst/>
          </a:prstGeom>
          <a:noFill/>
          <a:ln>
            <a:noFill/>
          </a:ln>
        </p:spPr>
      </p:pic>
      <p:pic>
        <p:nvPicPr>
          <p:cNvPr id="1403" name="Google Shape;1403;p164"/>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8758175" y="1679804"/>
            <a:ext cx="332100" cy="365178"/>
          </a:xfrm>
          <a:prstGeom prst="rect">
            <a:avLst/>
          </a:prstGeom>
          <a:noFill/>
          <a:ln>
            <a:noFill/>
          </a:ln>
        </p:spPr>
      </p:pic>
      <p:pic>
        <p:nvPicPr>
          <p:cNvPr id="1404" name="Google Shape;1404;p16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195312" y="3339973"/>
            <a:ext cx="594152" cy="172875"/>
          </a:xfrm>
          <a:prstGeom prst="rect">
            <a:avLst/>
          </a:prstGeom>
          <a:noFill/>
          <a:ln>
            <a:noFill/>
          </a:ln>
        </p:spPr>
      </p:pic>
      <p:pic>
        <p:nvPicPr>
          <p:cNvPr id="1405" name="Google Shape;1405;p16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663916" y="2856800"/>
            <a:ext cx="277800" cy="318281"/>
          </a:xfrm>
          <a:prstGeom prst="rect">
            <a:avLst/>
          </a:prstGeom>
          <a:noFill/>
          <a:ln>
            <a:noFill/>
          </a:ln>
        </p:spPr>
      </p:pic>
      <p:pic>
        <p:nvPicPr>
          <p:cNvPr id="1406" name="Google Shape;1406;p164"/>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917788" y="2141974"/>
            <a:ext cx="501900" cy="187700"/>
          </a:xfrm>
          <a:prstGeom prst="rect">
            <a:avLst/>
          </a:prstGeom>
          <a:noFill/>
          <a:ln>
            <a:noFill/>
          </a:ln>
        </p:spPr>
      </p:pic>
      <p:pic>
        <p:nvPicPr>
          <p:cNvPr id="1407" name="Google Shape;1407;p16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5849" y="3373118"/>
            <a:ext cx="743700" cy="106584"/>
          </a:xfrm>
          <a:prstGeom prst="rect">
            <a:avLst/>
          </a:prstGeom>
          <a:noFill/>
          <a:ln>
            <a:noFill/>
          </a:ln>
        </p:spPr>
      </p:pic>
      <p:pic>
        <p:nvPicPr>
          <p:cNvPr id="1408" name="Google Shape;1408;p164"/>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927856" y="3327894"/>
            <a:ext cx="743703" cy="197032"/>
          </a:xfrm>
          <a:prstGeom prst="rect">
            <a:avLst/>
          </a:prstGeom>
          <a:noFill/>
          <a:ln>
            <a:noFill/>
          </a:ln>
        </p:spPr>
      </p:pic>
      <p:pic>
        <p:nvPicPr>
          <p:cNvPr id="1409" name="Google Shape;1409;p16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251690" y="2910679"/>
            <a:ext cx="277925" cy="267321"/>
          </a:xfrm>
          <a:prstGeom prst="rect">
            <a:avLst/>
          </a:prstGeom>
          <a:noFill/>
          <a:ln>
            <a:noFill/>
          </a:ln>
        </p:spPr>
      </p:pic>
      <p:pic>
        <p:nvPicPr>
          <p:cNvPr id="1410" name="Google Shape;1410;p164"/>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907772" y="3254667"/>
            <a:ext cx="474000" cy="343486"/>
          </a:xfrm>
          <a:prstGeom prst="rect">
            <a:avLst/>
          </a:prstGeom>
          <a:noFill/>
          <a:ln>
            <a:noFill/>
          </a:ln>
        </p:spPr>
      </p:pic>
      <p:pic>
        <p:nvPicPr>
          <p:cNvPr id="1411" name="Google Shape;1411;p164"/>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1301035" y="1716904"/>
            <a:ext cx="501900" cy="290979"/>
          </a:xfrm>
          <a:prstGeom prst="rect">
            <a:avLst/>
          </a:prstGeom>
          <a:noFill/>
          <a:ln>
            <a:noFill/>
          </a:ln>
        </p:spPr>
      </p:pic>
      <p:pic>
        <p:nvPicPr>
          <p:cNvPr id="1412" name="Google Shape;1412;p16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246815" y="3323048"/>
            <a:ext cx="403200" cy="206725"/>
          </a:xfrm>
          <a:prstGeom prst="rect">
            <a:avLst/>
          </a:prstGeom>
          <a:noFill/>
          <a:ln>
            <a:noFill/>
          </a:ln>
        </p:spPr>
      </p:pic>
      <p:pic>
        <p:nvPicPr>
          <p:cNvPr id="1413" name="Google Shape;1413;p164"/>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705612" y="1720969"/>
            <a:ext cx="474000" cy="282849"/>
          </a:xfrm>
          <a:prstGeom prst="rect">
            <a:avLst/>
          </a:prstGeom>
          <a:noFill/>
          <a:ln>
            <a:noFill/>
          </a:ln>
        </p:spPr>
      </p:pic>
      <p:pic>
        <p:nvPicPr>
          <p:cNvPr id="1414" name="Google Shape;1414;p16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0075" y="1406156"/>
            <a:ext cx="710800" cy="120702"/>
          </a:xfrm>
          <a:prstGeom prst="rect">
            <a:avLst/>
          </a:prstGeom>
          <a:noFill/>
          <a:ln>
            <a:noFill/>
          </a:ln>
        </p:spPr>
      </p:pic>
      <p:pic>
        <p:nvPicPr>
          <p:cNvPr id="1415" name="Google Shape;1415;p16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767025" y="4049605"/>
            <a:ext cx="364500" cy="325859"/>
          </a:xfrm>
          <a:prstGeom prst="rect">
            <a:avLst/>
          </a:prstGeom>
          <a:noFill/>
          <a:ln>
            <a:noFill/>
          </a:ln>
        </p:spPr>
      </p:pic>
      <p:pic>
        <p:nvPicPr>
          <p:cNvPr id="1416" name="Google Shape;1416;p16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424096" y="1054003"/>
            <a:ext cx="743701" cy="116626"/>
          </a:xfrm>
          <a:prstGeom prst="rect">
            <a:avLst/>
          </a:prstGeom>
          <a:noFill/>
          <a:ln>
            <a:noFill/>
          </a:ln>
        </p:spPr>
      </p:pic>
      <p:pic>
        <p:nvPicPr>
          <p:cNvPr id="1417" name="Google Shape;1417;p16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8748301" y="1291350"/>
            <a:ext cx="277925" cy="350314"/>
          </a:xfrm>
          <a:prstGeom prst="rect">
            <a:avLst/>
          </a:prstGeom>
          <a:noFill/>
          <a:ln>
            <a:noFill/>
          </a:ln>
        </p:spPr>
      </p:pic>
      <p:pic>
        <p:nvPicPr>
          <p:cNvPr id="1418" name="Google Shape;1418;p16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777893" y="1786603"/>
            <a:ext cx="710800" cy="151581"/>
          </a:xfrm>
          <a:prstGeom prst="rect">
            <a:avLst/>
          </a:prstGeom>
          <a:noFill/>
          <a:ln>
            <a:noFill/>
          </a:ln>
        </p:spPr>
      </p:pic>
      <p:pic>
        <p:nvPicPr>
          <p:cNvPr id="1419" name="Google Shape;1419;p16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40181" y="3749348"/>
            <a:ext cx="414900" cy="120401"/>
          </a:xfrm>
          <a:prstGeom prst="rect">
            <a:avLst/>
          </a:prstGeom>
          <a:noFill/>
          <a:ln>
            <a:noFill/>
          </a:ln>
        </p:spPr>
      </p:pic>
      <p:pic>
        <p:nvPicPr>
          <p:cNvPr id="1420" name="Google Shape;1420;p16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1696139" y="2572786"/>
            <a:ext cx="794400" cy="113868"/>
          </a:xfrm>
          <a:prstGeom prst="rect">
            <a:avLst/>
          </a:prstGeom>
          <a:noFill/>
          <a:ln>
            <a:noFill/>
          </a:ln>
        </p:spPr>
      </p:pic>
      <p:pic>
        <p:nvPicPr>
          <p:cNvPr id="1421" name="Google Shape;1421;p16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92046" y="2476079"/>
            <a:ext cx="501900" cy="307282"/>
          </a:xfrm>
          <a:prstGeom prst="rect">
            <a:avLst/>
          </a:prstGeom>
          <a:noFill/>
          <a:ln>
            <a:noFill/>
          </a:ln>
        </p:spPr>
      </p:pic>
      <p:pic>
        <p:nvPicPr>
          <p:cNvPr id="1422" name="Google Shape;1422;p16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778870" y="3713868"/>
            <a:ext cx="636000" cy="191360"/>
          </a:xfrm>
          <a:prstGeom prst="rect">
            <a:avLst/>
          </a:prstGeom>
          <a:noFill/>
          <a:ln>
            <a:noFill/>
          </a:ln>
        </p:spPr>
      </p:pic>
      <p:pic>
        <p:nvPicPr>
          <p:cNvPr id="1423" name="Google Shape;1423;p16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940818" y="1397648"/>
            <a:ext cx="794400" cy="137719"/>
          </a:xfrm>
          <a:prstGeom prst="rect">
            <a:avLst/>
          </a:prstGeom>
          <a:noFill/>
          <a:ln>
            <a:noFill/>
          </a:ln>
        </p:spPr>
      </p:pic>
      <p:pic>
        <p:nvPicPr>
          <p:cNvPr id="1424" name="Google Shape;1424;p164"/>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2771196" y="2141957"/>
            <a:ext cx="710800" cy="187732"/>
          </a:xfrm>
          <a:prstGeom prst="rect">
            <a:avLst/>
          </a:prstGeom>
          <a:noFill/>
          <a:ln>
            <a:noFill/>
          </a:ln>
        </p:spPr>
      </p:pic>
      <p:pic>
        <p:nvPicPr>
          <p:cNvPr id="1425" name="Google Shape;1425;p16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915208" y="4493568"/>
            <a:ext cx="832504" cy="166621"/>
          </a:xfrm>
          <a:prstGeom prst="rect">
            <a:avLst/>
          </a:prstGeom>
          <a:noFill/>
          <a:ln>
            <a:noFill/>
          </a:ln>
        </p:spPr>
      </p:pic>
      <p:pic>
        <p:nvPicPr>
          <p:cNvPr id="1426" name="Google Shape;1426;p16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165078" y="4513089"/>
            <a:ext cx="663899" cy="127580"/>
          </a:xfrm>
          <a:prstGeom prst="rect">
            <a:avLst/>
          </a:prstGeom>
          <a:noFill/>
          <a:ln>
            <a:noFill/>
          </a:ln>
        </p:spPr>
      </p:pic>
      <p:pic>
        <p:nvPicPr>
          <p:cNvPr id="1427" name="Google Shape;1427;p164"/>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321676" y="3635509"/>
            <a:ext cx="403200" cy="348079"/>
          </a:xfrm>
          <a:prstGeom prst="rect">
            <a:avLst/>
          </a:prstGeom>
          <a:noFill/>
          <a:ln>
            <a:noFill/>
          </a:ln>
        </p:spPr>
      </p:pic>
      <p:pic>
        <p:nvPicPr>
          <p:cNvPr id="1428" name="Google Shape;1428;p164"/>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5205197" y="1375331"/>
            <a:ext cx="548700" cy="182353"/>
          </a:xfrm>
          <a:prstGeom prst="rect">
            <a:avLst/>
          </a:prstGeom>
          <a:noFill/>
          <a:ln>
            <a:noFill/>
          </a:ln>
        </p:spPr>
      </p:pic>
      <p:pic>
        <p:nvPicPr>
          <p:cNvPr id="1429" name="Google Shape;1429;p164"/>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3723696" y="4396730"/>
            <a:ext cx="355150" cy="360298"/>
          </a:xfrm>
          <a:prstGeom prst="rect">
            <a:avLst/>
          </a:prstGeom>
          <a:noFill/>
          <a:ln>
            <a:noFill/>
          </a:ln>
        </p:spPr>
      </p:pic>
      <p:pic>
        <p:nvPicPr>
          <p:cNvPr id="1430" name="Google Shape;1430;p164"/>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766916" y="1019527"/>
            <a:ext cx="594000" cy="185579"/>
          </a:xfrm>
          <a:prstGeom prst="rect">
            <a:avLst/>
          </a:prstGeom>
          <a:noFill/>
          <a:ln>
            <a:noFill/>
          </a:ln>
        </p:spPr>
      </p:pic>
      <p:pic>
        <p:nvPicPr>
          <p:cNvPr id="1431" name="Google Shape;1431;p164"/>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6418683" y="2130956"/>
            <a:ext cx="614700" cy="209735"/>
          </a:xfrm>
          <a:prstGeom prst="rect">
            <a:avLst/>
          </a:prstGeom>
          <a:noFill/>
          <a:ln>
            <a:noFill/>
          </a:ln>
        </p:spPr>
      </p:pic>
      <p:pic>
        <p:nvPicPr>
          <p:cNvPr id="1432" name="Google Shape;1432;p16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060858" y="2476025"/>
            <a:ext cx="501900" cy="307391"/>
          </a:xfrm>
          <a:prstGeom prst="rect">
            <a:avLst/>
          </a:prstGeom>
          <a:noFill/>
          <a:ln>
            <a:noFill/>
          </a:ln>
        </p:spPr>
      </p:pic>
      <p:pic>
        <p:nvPicPr>
          <p:cNvPr id="1433" name="Google Shape;1433;p16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397153" y="2539550"/>
            <a:ext cx="594300" cy="180340"/>
          </a:xfrm>
          <a:prstGeom prst="rect">
            <a:avLst/>
          </a:prstGeom>
          <a:noFill/>
          <a:ln>
            <a:noFill/>
          </a:ln>
        </p:spPr>
      </p:pic>
      <p:pic>
        <p:nvPicPr>
          <p:cNvPr id="1434" name="Google Shape;1434;p16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872669" y="2479440"/>
            <a:ext cx="446775" cy="300560"/>
          </a:xfrm>
          <a:prstGeom prst="rect">
            <a:avLst/>
          </a:prstGeom>
          <a:noFill/>
          <a:ln>
            <a:noFill/>
          </a:ln>
        </p:spPr>
      </p:pic>
      <p:pic>
        <p:nvPicPr>
          <p:cNvPr id="1435" name="Google Shape;1435;p16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6673" y="2910541"/>
            <a:ext cx="501900" cy="210798"/>
          </a:xfrm>
          <a:prstGeom prst="rect">
            <a:avLst/>
          </a:prstGeom>
          <a:noFill/>
          <a:ln>
            <a:noFill/>
          </a:ln>
        </p:spPr>
      </p:pic>
      <p:pic>
        <p:nvPicPr>
          <p:cNvPr id="1436" name="Google Shape;1436;p16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00559" y="2886932"/>
            <a:ext cx="471300" cy="258015"/>
          </a:xfrm>
          <a:prstGeom prst="rect">
            <a:avLst/>
          </a:prstGeom>
          <a:noFill/>
          <a:ln>
            <a:noFill/>
          </a:ln>
        </p:spPr>
      </p:pic>
      <p:pic>
        <p:nvPicPr>
          <p:cNvPr id="1437" name="Google Shape;1437;p164"/>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53677" y="2193620"/>
            <a:ext cx="636000" cy="84407"/>
          </a:xfrm>
          <a:prstGeom prst="rect">
            <a:avLst/>
          </a:prstGeom>
          <a:noFill/>
          <a:ln>
            <a:noFill/>
          </a:ln>
        </p:spPr>
      </p:pic>
      <p:pic>
        <p:nvPicPr>
          <p:cNvPr id="1438" name="Google Shape;1438;p16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662642" y="3641522"/>
            <a:ext cx="548700" cy="336053"/>
          </a:xfrm>
          <a:prstGeom prst="rect">
            <a:avLst/>
          </a:prstGeom>
          <a:noFill/>
          <a:ln>
            <a:noFill/>
          </a:ln>
        </p:spPr>
      </p:pic>
      <p:pic>
        <p:nvPicPr>
          <p:cNvPr id="1439" name="Google Shape;1439;p164"/>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35650" y="4131820"/>
            <a:ext cx="471300" cy="161429"/>
          </a:xfrm>
          <a:prstGeom prst="rect">
            <a:avLst/>
          </a:prstGeom>
          <a:noFill/>
          <a:ln>
            <a:noFill/>
          </a:ln>
        </p:spPr>
      </p:pic>
      <p:pic>
        <p:nvPicPr>
          <p:cNvPr id="1440" name="Google Shape;1440;p164"/>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5302572" y="1752423"/>
            <a:ext cx="485700" cy="219940"/>
          </a:xfrm>
          <a:prstGeom prst="rect">
            <a:avLst/>
          </a:prstGeom>
          <a:noFill/>
          <a:ln>
            <a:noFill/>
          </a:ln>
        </p:spPr>
      </p:pic>
      <p:pic>
        <p:nvPicPr>
          <p:cNvPr id="1441" name="Google Shape;1441;p164"/>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611654" y="1713655"/>
            <a:ext cx="485700" cy="297477"/>
          </a:xfrm>
          <a:prstGeom prst="rect">
            <a:avLst/>
          </a:prstGeom>
          <a:noFill/>
          <a:ln>
            <a:noFill/>
          </a:ln>
        </p:spPr>
      </p:pic>
      <p:pic>
        <p:nvPicPr>
          <p:cNvPr id="1442" name="Google Shape;1442;p164"/>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1927047" y="3662554"/>
            <a:ext cx="364475" cy="293989"/>
          </a:xfrm>
          <a:prstGeom prst="rect">
            <a:avLst/>
          </a:prstGeom>
          <a:noFill/>
          <a:ln>
            <a:noFill/>
          </a:ln>
        </p:spPr>
      </p:pic>
      <p:pic>
        <p:nvPicPr>
          <p:cNvPr id="1443" name="Google Shape;1443;p164"/>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3464216" y="1747307"/>
            <a:ext cx="548700" cy="230172"/>
          </a:xfrm>
          <a:prstGeom prst="rect">
            <a:avLst/>
          </a:prstGeom>
          <a:noFill/>
          <a:ln>
            <a:noFill/>
          </a:ln>
        </p:spPr>
      </p:pic>
      <p:pic>
        <p:nvPicPr>
          <p:cNvPr id="1444" name="Google Shape;1444;p164"/>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8362225" y="3703716"/>
            <a:ext cx="743700" cy="211665"/>
          </a:xfrm>
          <a:prstGeom prst="rect">
            <a:avLst/>
          </a:prstGeom>
          <a:noFill/>
          <a:ln>
            <a:noFill/>
          </a:ln>
        </p:spPr>
      </p:pic>
      <p:pic>
        <p:nvPicPr>
          <p:cNvPr id="1445" name="Google Shape;1445;p164"/>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283580" y="1312022"/>
            <a:ext cx="277800" cy="308971"/>
          </a:xfrm>
          <a:prstGeom prst="rect">
            <a:avLst/>
          </a:prstGeom>
          <a:noFill/>
          <a:ln>
            <a:noFill/>
          </a:ln>
        </p:spPr>
      </p:pic>
      <p:pic>
        <p:nvPicPr>
          <p:cNvPr id="1446" name="Google Shape;1446;p164"/>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7915888" y="2957120"/>
            <a:ext cx="540775" cy="117639"/>
          </a:xfrm>
          <a:prstGeom prst="rect">
            <a:avLst/>
          </a:prstGeom>
          <a:noFill/>
          <a:ln>
            <a:noFill/>
          </a:ln>
        </p:spPr>
      </p:pic>
      <p:pic>
        <p:nvPicPr>
          <p:cNvPr id="1447" name="Google Shape;1447;p164"/>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3037" y="2485397"/>
            <a:ext cx="471300" cy="288647"/>
          </a:xfrm>
          <a:prstGeom prst="rect">
            <a:avLst/>
          </a:prstGeom>
          <a:noFill/>
          <a:ln>
            <a:noFill/>
          </a:ln>
        </p:spPr>
      </p:pic>
      <p:pic>
        <p:nvPicPr>
          <p:cNvPr id="1448" name="Google Shape;1448;p164"/>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3768322" y="3317816"/>
            <a:ext cx="743700" cy="217188"/>
          </a:xfrm>
          <a:prstGeom prst="rect">
            <a:avLst/>
          </a:prstGeom>
          <a:noFill/>
          <a:ln>
            <a:noFill/>
          </a:ln>
        </p:spPr>
      </p:pic>
      <p:pic>
        <p:nvPicPr>
          <p:cNvPr id="1449" name="Google Shape;1449;p164"/>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6104265" y="1014333"/>
            <a:ext cx="474000" cy="195966"/>
          </a:xfrm>
          <a:prstGeom prst="rect">
            <a:avLst/>
          </a:prstGeom>
          <a:noFill/>
          <a:ln>
            <a:noFill/>
          </a:ln>
        </p:spPr>
      </p:pic>
      <p:pic>
        <p:nvPicPr>
          <p:cNvPr id="1450" name="Google Shape;1450;p164"/>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8697428" y="992462"/>
            <a:ext cx="403200" cy="239708"/>
          </a:xfrm>
          <a:prstGeom prst="rect">
            <a:avLst/>
          </a:prstGeom>
          <a:noFill/>
          <a:ln>
            <a:noFill/>
          </a:ln>
        </p:spPr>
      </p:pic>
      <p:pic>
        <p:nvPicPr>
          <p:cNvPr id="1451" name="Google Shape;1451;p164"/>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4065182" y="4141295"/>
            <a:ext cx="548700" cy="142480"/>
          </a:xfrm>
          <a:prstGeom prst="rect">
            <a:avLst/>
          </a:prstGeom>
          <a:noFill/>
          <a:ln>
            <a:noFill/>
          </a:ln>
        </p:spPr>
      </p:pic>
      <p:pic>
        <p:nvPicPr>
          <p:cNvPr id="1452" name="Google Shape;1452;p164"/>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5183169" y="2865347"/>
            <a:ext cx="540775" cy="301186"/>
          </a:xfrm>
          <a:prstGeom prst="rect">
            <a:avLst/>
          </a:prstGeom>
          <a:noFill/>
          <a:ln>
            <a:noFill/>
          </a:ln>
        </p:spPr>
      </p:pic>
      <p:pic>
        <p:nvPicPr>
          <p:cNvPr id="1453" name="Google Shape;1453;p164"/>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1764917" y="1384323"/>
            <a:ext cx="614700" cy="164369"/>
          </a:xfrm>
          <a:prstGeom prst="rect">
            <a:avLst/>
          </a:prstGeom>
          <a:noFill/>
          <a:ln>
            <a:noFill/>
          </a:ln>
        </p:spPr>
      </p:pic>
      <p:pic>
        <p:nvPicPr>
          <p:cNvPr id="1454" name="Google Shape;1454;p164"/>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1789867" y="3247712"/>
            <a:ext cx="355150" cy="357396"/>
          </a:xfrm>
          <a:prstGeom prst="rect">
            <a:avLst/>
          </a:prstGeom>
          <a:noFill/>
          <a:ln>
            <a:noFill/>
          </a:ln>
        </p:spPr>
      </p:pic>
      <p:pic>
        <p:nvPicPr>
          <p:cNvPr id="1455" name="Google Shape;1455;p164"/>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1486831" y="1038114"/>
            <a:ext cx="670200" cy="148404"/>
          </a:xfrm>
          <a:prstGeom prst="rect">
            <a:avLst/>
          </a:prstGeom>
          <a:noFill/>
          <a:ln>
            <a:noFill/>
          </a:ln>
        </p:spPr>
      </p:pic>
      <p:pic>
        <p:nvPicPr>
          <p:cNvPr id="1456" name="Google Shape;1456;p164"/>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2090656" y="2862233"/>
            <a:ext cx="501900" cy="307414"/>
          </a:xfrm>
          <a:prstGeom prst="rect">
            <a:avLst/>
          </a:prstGeom>
          <a:noFill/>
          <a:ln>
            <a:noFill/>
          </a:ln>
        </p:spPr>
      </p:pic>
      <p:pic>
        <p:nvPicPr>
          <p:cNvPr id="1457" name="Google Shape;1457;p164"/>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790355" y="1336128"/>
            <a:ext cx="446700" cy="260759"/>
          </a:xfrm>
          <a:prstGeom prst="rect">
            <a:avLst/>
          </a:prstGeom>
          <a:noFill/>
          <a:ln>
            <a:noFill/>
          </a:ln>
        </p:spPr>
      </p:pic>
      <p:pic>
        <p:nvPicPr>
          <p:cNvPr id="1458" name="Google Shape;1458;p164"/>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4198074" y="2869884"/>
            <a:ext cx="403200" cy="292112"/>
          </a:xfrm>
          <a:prstGeom prst="rect">
            <a:avLst/>
          </a:prstGeom>
          <a:noFill/>
          <a:ln>
            <a:noFill/>
          </a:ln>
        </p:spPr>
      </p:pic>
      <p:pic>
        <p:nvPicPr>
          <p:cNvPr id="1459" name="Google Shape;1459;p164"/>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26175" y="984576"/>
            <a:ext cx="614825" cy="255480"/>
          </a:xfrm>
          <a:prstGeom prst="rect">
            <a:avLst/>
          </a:prstGeom>
          <a:noFill/>
          <a:ln>
            <a:noFill/>
          </a:ln>
        </p:spPr>
      </p:pic>
      <p:pic>
        <p:nvPicPr>
          <p:cNvPr id="1460" name="Google Shape;1460;p164"/>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2442404" y="3734959"/>
            <a:ext cx="670200" cy="149179"/>
          </a:xfrm>
          <a:prstGeom prst="rect">
            <a:avLst/>
          </a:prstGeom>
          <a:noFill/>
          <a:ln>
            <a:noFill/>
          </a:ln>
        </p:spPr>
      </p:pic>
      <p:pic>
        <p:nvPicPr>
          <p:cNvPr id="1461" name="Google Shape;1461;p164"/>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6045667" y="4135728"/>
            <a:ext cx="501900" cy="153613"/>
          </a:xfrm>
          <a:prstGeom prst="rect">
            <a:avLst/>
          </a:prstGeom>
          <a:noFill/>
          <a:ln>
            <a:noFill/>
          </a:ln>
        </p:spPr>
      </p:pic>
      <p:pic>
        <p:nvPicPr>
          <p:cNvPr id="1462" name="Google Shape;1462;p164"/>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8346389" y="4049006"/>
            <a:ext cx="331975" cy="327057"/>
          </a:xfrm>
          <a:prstGeom prst="rect">
            <a:avLst/>
          </a:prstGeom>
          <a:noFill/>
          <a:ln>
            <a:noFill/>
          </a:ln>
        </p:spPr>
      </p:pic>
      <p:pic>
        <p:nvPicPr>
          <p:cNvPr id="1463" name="Google Shape;1463;p164"/>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1105964" y="3734959"/>
            <a:ext cx="670200" cy="149179"/>
          </a:xfrm>
          <a:prstGeom prst="rect">
            <a:avLst/>
          </a:prstGeom>
          <a:noFill/>
          <a:ln>
            <a:noFill/>
          </a:ln>
        </p:spPr>
      </p:pic>
      <p:pic>
        <p:nvPicPr>
          <p:cNvPr id="1464" name="Google Shape;1464;p164"/>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7610959" y="1389000"/>
            <a:ext cx="485700" cy="155014"/>
          </a:xfrm>
          <a:prstGeom prst="rect">
            <a:avLst/>
          </a:prstGeom>
          <a:noFill/>
          <a:ln>
            <a:noFill/>
          </a:ln>
        </p:spPr>
      </p:pic>
      <p:pic>
        <p:nvPicPr>
          <p:cNvPr id="1465" name="Google Shape;1465;p164"/>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563375" y="1770846"/>
            <a:ext cx="614700" cy="183094"/>
          </a:xfrm>
          <a:prstGeom prst="rect">
            <a:avLst/>
          </a:prstGeom>
          <a:noFill/>
          <a:ln>
            <a:noFill/>
          </a:ln>
        </p:spPr>
      </p:pic>
      <p:pic>
        <p:nvPicPr>
          <p:cNvPr id="1466" name="Google Shape;1466;p164"/>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8500079" y="3321130"/>
            <a:ext cx="594150" cy="210560"/>
          </a:xfrm>
          <a:prstGeom prst="rect">
            <a:avLst/>
          </a:prstGeom>
          <a:noFill/>
          <a:ln>
            <a:noFill/>
          </a:ln>
        </p:spPr>
      </p:pic>
      <p:pic>
        <p:nvPicPr>
          <p:cNvPr id="1467" name="Google Shape;1467;p164"/>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4423976" y="1399477"/>
            <a:ext cx="594300" cy="134062"/>
          </a:xfrm>
          <a:prstGeom prst="rect">
            <a:avLst/>
          </a:prstGeom>
          <a:noFill/>
          <a:ln>
            <a:noFill/>
          </a:ln>
        </p:spPr>
      </p:pic>
      <p:pic>
        <p:nvPicPr>
          <p:cNvPr id="1468" name="Google Shape;1468;p164"/>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636229" y="4102442"/>
            <a:ext cx="485700" cy="220185"/>
          </a:xfrm>
          <a:prstGeom prst="rect">
            <a:avLst/>
          </a:prstGeom>
          <a:noFill/>
          <a:ln>
            <a:noFill/>
          </a:ln>
        </p:spPr>
      </p:pic>
      <p:pic>
        <p:nvPicPr>
          <p:cNvPr id="1469" name="Google Shape;1469;p164"/>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3079062" y="1024829"/>
            <a:ext cx="501900" cy="174975"/>
          </a:xfrm>
          <a:prstGeom prst="rect">
            <a:avLst/>
          </a:prstGeom>
          <a:noFill/>
          <a:ln>
            <a:noFill/>
          </a:ln>
        </p:spPr>
      </p:pic>
      <p:pic>
        <p:nvPicPr>
          <p:cNvPr id="1470" name="Google Shape;1470;p164"/>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1323845" y="2907968"/>
            <a:ext cx="614825" cy="215943"/>
          </a:xfrm>
          <a:prstGeom prst="rect">
            <a:avLst/>
          </a:prstGeom>
          <a:noFill/>
          <a:ln>
            <a:noFill/>
          </a:ln>
        </p:spPr>
      </p:pic>
      <p:pic>
        <p:nvPicPr>
          <p:cNvPr id="1471" name="Google Shape;1471;p164"/>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2796532" y="3291538"/>
            <a:ext cx="331975" cy="269744"/>
          </a:xfrm>
          <a:prstGeom prst="rect">
            <a:avLst/>
          </a:prstGeom>
          <a:noFill/>
          <a:ln>
            <a:noFill/>
          </a:ln>
        </p:spPr>
      </p:pic>
      <p:pic>
        <p:nvPicPr>
          <p:cNvPr id="1472" name="Google Shape;1472;p164"/>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2282947" y="1053370"/>
            <a:ext cx="670200" cy="117892"/>
          </a:xfrm>
          <a:prstGeom prst="rect">
            <a:avLst/>
          </a:prstGeom>
          <a:noFill/>
          <a:ln>
            <a:noFill/>
          </a:ln>
        </p:spPr>
      </p:pic>
      <p:pic>
        <p:nvPicPr>
          <p:cNvPr id="1473" name="Google Shape;1473;p164"/>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1099174" y="4085482"/>
            <a:ext cx="414900" cy="254104"/>
          </a:xfrm>
          <a:prstGeom prst="rect">
            <a:avLst/>
          </a:prstGeom>
          <a:noFill/>
          <a:ln>
            <a:noFill/>
          </a:ln>
        </p:spPr>
      </p:pic>
      <p:pic>
        <p:nvPicPr>
          <p:cNvPr id="1474" name="Google Shape;1474;p164"/>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5911233" y="1811330"/>
            <a:ext cx="743700" cy="102127"/>
          </a:xfrm>
          <a:prstGeom prst="rect">
            <a:avLst/>
          </a:prstGeom>
          <a:noFill/>
          <a:ln>
            <a:noFill/>
          </a:ln>
        </p:spPr>
      </p:pic>
      <p:pic>
        <p:nvPicPr>
          <p:cNvPr id="1475" name="Google Shape;1475;p164"/>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7618171" y="2578850"/>
            <a:ext cx="635750" cy="101740"/>
          </a:xfrm>
          <a:prstGeom prst="rect">
            <a:avLst/>
          </a:prstGeom>
          <a:noFill/>
          <a:ln>
            <a:noFill/>
          </a:ln>
        </p:spPr>
      </p:pic>
      <p:pic>
        <p:nvPicPr>
          <p:cNvPr id="1476" name="Google Shape;1476;p164"/>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833944" y="4486501"/>
            <a:ext cx="501900" cy="180756"/>
          </a:xfrm>
          <a:prstGeom prst="rect">
            <a:avLst/>
          </a:prstGeom>
          <a:noFill/>
          <a:ln>
            <a:noFill/>
          </a:ln>
        </p:spPr>
      </p:pic>
      <p:pic>
        <p:nvPicPr>
          <p:cNvPr id="1477" name="Google Shape;1477;p164"/>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3263487" y="3666884"/>
            <a:ext cx="364500" cy="285329"/>
          </a:xfrm>
          <a:prstGeom prst="rect">
            <a:avLst/>
          </a:prstGeom>
          <a:noFill/>
          <a:ln>
            <a:noFill/>
          </a:ln>
        </p:spPr>
      </p:pic>
      <p:pic>
        <p:nvPicPr>
          <p:cNvPr id="1478" name="Google Shape;1478;p164"/>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6875759" y="3725815"/>
            <a:ext cx="636000" cy="167466"/>
          </a:xfrm>
          <a:prstGeom prst="rect">
            <a:avLst/>
          </a:prstGeom>
          <a:noFill/>
          <a:ln>
            <a:noFill/>
          </a:ln>
        </p:spPr>
      </p:pic>
      <p:pic>
        <p:nvPicPr>
          <p:cNvPr id="1479" name="Google Shape;1479;p164"/>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5815644" y="3651969"/>
            <a:ext cx="355150" cy="315159"/>
          </a:xfrm>
          <a:prstGeom prst="rect">
            <a:avLst/>
          </a:prstGeom>
          <a:noFill/>
          <a:ln>
            <a:noFill/>
          </a:ln>
        </p:spPr>
      </p:pic>
      <p:pic>
        <p:nvPicPr>
          <p:cNvPr id="1480" name="Google Shape;1480;p164"/>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8331631" y="2540476"/>
            <a:ext cx="743700" cy="178488"/>
          </a:xfrm>
          <a:prstGeom prst="rect">
            <a:avLst/>
          </a:prstGeom>
          <a:noFill/>
          <a:ln>
            <a:noFill/>
          </a:ln>
        </p:spPr>
      </p:pic>
      <p:pic>
        <p:nvPicPr>
          <p:cNvPr id="1481" name="Google Shape;1481;p164"/>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907796" y="1371571"/>
            <a:ext cx="670200" cy="189872"/>
          </a:xfrm>
          <a:prstGeom prst="rect">
            <a:avLst/>
          </a:prstGeom>
          <a:noFill/>
          <a:ln>
            <a:noFill/>
          </a:ln>
        </p:spPr>
      </p:pic>
      <p:pic>
        <p:nvPicPr>
          <p:cNvPr id="1482" name="Google Shape;1482;p164"/>
          <p:cNvPicPr preferRelativeResize="0"/>
          <p:nvPr/>
        </p:nvPicPr>
        <p:blipFill rotWithShape="1">
          <a:blip r:embed="rId124" cstate="print">
            <a:alphaModFix/>
            <a:extLst>
              <a:ext uri="{28A0092B-C50C-407E-A947-70E740481C1C}">
                <a14:useLocalDpi xmlns:a14="http://schemas.microsoft.com/office/drawing/2010/main"/>
              </a:ext>
            </a:extLst>
          </a:blip>
          <a:srcRect/>
          <a:stretch/>
        </p:blipFill>
        <p:spPr>
          <a:xfrm>
            <a:off x="6422075" y="4379820"/>
            <a:ext cx="355150" cy="394119"/>
          </a:xfrm>
          <a:prstGeom prst="rect">
            <a:avLst/>
          </a:prstGeom>
          <a:noFill/>
          <a:ln>
            <a:noFill/>
          </a:ln>
        </p:spPr>
      </p:pic>
      <p:pic>
        <p:nvPicPr>
          <p:cNvPr id="1483" name="Google Shape;1483;p164"/>
          <p:cNvPicPr preferRelativeResize="0"/>
          <p:nvPr/>
        </p:nvPicPr>
        <p:blipFill rotWithShape="1">
          <a:blip r:embed="rId125" cstate="print">
            <a:alphaModFix/>
            <a:extLst>
              <a:ext uri="{28A0092B-C50C-407E-A947-70E740481C1C}">
                <a14:useLocalDpi xmlns:a14="http://schemas.microsoft.com/office/drawing/2010/main"/>
              </a:ext>
            </a:extLst>
          </a:blip>
          <a:srcRect/>
          <a:stretch/>
        </p:blipFill>
        <p:spPr>
          <a:xfrm>
            <a:off x="6863456" y="4483534"/>
            <a:ext cx="471300" cy="186691"/>
          </a:xfrm>
          <a:prstGeom prst="rect">
            <a:avLst/>
          </a:prstGeom>
          <a:noFill/>
          <a:ln>
            <a:noFill/>
          </a:ln>
        </p:spPr>
      </p:pic>
      <p:pic>
        <p:nvPicPr>
          <p:cNvPr id="1484" name="Google Shape;1484;p164"/>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200234" y="1317538"/>
            <a:ext cx="403200" cy="297938"/>
          </a:xfrm>
          <a:prstGeom prst="rect">
            <a:avLst/>
          </a:prstGeom>
          <a:noFill/>
          <a:ln>
            <a:noFill/>
          </a:ln>
        </p:spPr>
      </p:pic>
      <p:pic>
        <p:nvPicPr>
          <p:cNvPr id="1485" name="Google Shape;1485;p164"/>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640467" y="2534562"/>
            <a:ext cx="663900" cy="190315"/>
          </a:xfrm>
          <a:prstGeom prst="rect">
            <a:avLst/>
          </a:prstGeom>
          <a:noFill/>
          <a:ln>
            <a:noFill/>
          </a:ln>
        </p:spPr>
      </p:pic>
      <p:pic>
        <p:nvPicPr>
          <p:cNvPr id="1486" name="Google Shape;1486;p164"/>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7093702" y="2952265"/>
            <a:ext cx="670200" cy="127350"/>
          </a:xfrm>
          <a:prstGeom prst="rect">
            <a:avLst/>
          </a:prstGeom>
          <a:noFill/>
          <a:ln>
            <a:noFill/>
          </a:ln>
        </p:spPr>
      </p:pic>
      <p:pic>
        <p:nvPicPr>
          <p:cNvPr id="1487" name="Google Shape;1487;p164"/>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1171655" y="2499333"/>
            <a:ext cx="446775" cy="260775"/>
          </a:xfrm>
          <a:prstGeom prst="rect">
            <a:avLst/>
          </a:prstGeom>
          <a:noFill/>
          <a:ln>
            <a:noFill/>
          </a:ln>
        </p:spPr>
      </p:pic>
      <p:pic>
        <p:nvPicPr>
          <p:cNvPr id="1488" name="Google Shape;1488;p164"/>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2568249" y="2493818"/>
            <a:ext cx="414900" cy="271805"/>
          </a:xfrm>
          <a:prstGeom prst="rect">
            <a:avLst/>
          </a:prstGeom>
          <a:noFill/>
          <a:ln>
            <a:noFill/>
          </a:ln>
        </p:spPr>
      </p:pic>
      <p:pic>
        <p:nvPicPr>
          <p:cNvPr id="1489" name="Google Shape;1489;p164"/>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7117381" y="2124273"/>
            <a:ext cx="743700" cy="223102"/>
          </a:xfrm>
          <a:prstGeom prst="rect">
            <a:avLst/>
          </a:prstGeom>
          <a:noFill/>
          <a:ln>
            <a:noFill/>
          </a:ln>
        </p:spPr>
      </p:pic>
      <p:pic>
        <p:nvPicPr>
          <p:cNvPr id="1490" name="Google Shape;1490;p164"/>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704180" y="1039054"/>
            <a:ext cx="594000" cy="146524"/>
          </a:xfrm>
          <a:prstGeom prst="rect">
            <a:avLst/>
          </a:prstGeom>
          <a:noFill/>
          <a:ln>
            <a:noFill/>
          </a:ln>
        </p:spPr>
      </p:pic>
      <p:pic>
        <p:nvPicPr>
          <p:cNvPr id="1491" name="Google Shape;1491;p164"/>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2744541" y="2873503"/>
            <a:ext cx="355150" cy="284873"/>
          </a:xfrm>
          <a:prstGeom prst="rect">
            <a:avLst/>
          </a:prstGeom>
          <a:noFill/>
          <a:ln>
            <a:noFill/>
          </a:ln>
        </p:spPr>
      </p:pic>
      <p:pic>
        <p:nvPicPr>
          <p:cNvPr id="1492" name="Google Shape;1492;p164"/>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2743659" y="4138819"/>
            <a:ext cx="670200" cy="147431"/>
          </a:xfrm>
          <a:prstGeom prst="rect">
            <a:avLst/>
          </a:prstGeom>
          <a:noFill/>
          <a:ln>
            <a:noFill/>
          </a:ln>
        </p:spPr>
      </p:pic>
      <p:pic>
        <p:nvPicPr>
          <p:cNvPr id="1493" name="Google Shape;1493;p164"/>
          <p:cNvPicPr preferRelativeResize="0"/>
          <p:nvPr/>
        </p:nvPicPr>
        <p:blipFill rotWithShape="1">
          <a:blip r:embed="rId135" cstate="print">
            <a:alphaModFix/>
            <a:extLst>
              <a:ext uri="{28A0092B-C50C-407E-A947-70E740481C1C}">
                <a14:useLocalDpi xmlns:a14="http://schemas.microsoft.com/office/drawing/2010/main"/>
              </a:ext>
            </a:extLst>
          </a:blip>
          <a:srcRect t="-8774" b="-12247"/>
          <a:stretch/>
        </p:blipFill>
        <p:spPr>
          <a:xfrm>
            <a:off x="7978520" y="4379652"/>
            <a:ext cx="414900" cy="394454"/>
          </a:xfrm>
          <a:prstGeom prst="rect">
            <a:avLst/>
          </a:prstGeom>
          <a:noFill/>
          <a:ln>
            <a:noFill/>
          </a:ln>
        </p:spPr>
      </p:pic>
      <p:pic>
        <p:nvPicPr>
          <p:cNvPr id="1494" name="Google Shape;1494;p164"/>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8479651" y="4504910"/>
            <a:ext cx="635750" cy="143939"/>
          </a:xfrm>
          <a:prstGeom prst="rect">
            <a:avLst/>
          </a:prstGeom>
          <a:noFill/>
          <a:ln>
            <a:noFill/>
          </a:ln>
        </p:spPr>
      </p:pic>
      <p:pic>
        <p:nvPicPr>
          <p:cNvPr id="1495" name="Google Shape;1495;p164"/>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7420988" y="4437534"/>
            <a:ext cx="471300" cy="278690"/>
          </a:xfrm>
          <a:prstGeom prst="rect">
            <a:avLst/>
          </a:prstGeom>
          <a:noFill/>
          <a:ln>
            <a:noFill/>
          </a:ln>
        </p:spPr>
      </p:pic>
      <p:pic>
        <p:nvPicPr>
          <p:cNvPr id="1496" name="Google Shape;1496;p164"/>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1165595" y="4499808"/>
            <a:ext cx="670200" cy="154142"/>
          </a:xfrm>
          <a:prstGeom prst="rect">
            <a:avLst/>
          </a:prstGeom>
          <a:noFill/>
          <a:ln>
            <a:noFill/>
          </a:ln>
        </p:spPr>
      </p:pic>
      <p:pic>
        <p:nvPicPr>
          <p:cNvPr id="1497" name="Google Shape;1497;p164"/>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2597556" y="1800418"/>
            <a:ext cx="743700" cy="123950"/>
          </a:xfrm>
          <a:prstGeom prst="rect">
            <a:avLst/>
          </a:prstGeom>
          <a:noFill/>
          <a:ln>
            <a:noFill/>
          </a:ln>
        </p:spPr>
      </p:pic>
      <p:pic>
        <p:nvPicPr>
          <p:cNvPr id="1498" name="Google Shape;1498;p164"/>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3681588" y="2865734"/>
            <a:ext cx="364500" cy="300412"/>
          </a:xfrm>
          <a:prstGeom prst="rect">
            <a:avLst/>
          </a:prstGeom>
          <a:noFill/>
          <a:ln>
            <a:noFill/>
          </a:ln>
        </p:spPr>
      </p:pic>
      <p:pic>
        <p:nvPicPr>
          <p:cNvPr id="1499" name="Google Shape;1499;p164"/>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4235993" y="1039287"/>
            <a:ext cx="663900" cy="146059"/>
          </a:xfrm>
          <a:prstGeom prst="rect">
            <a:avLst/>
          </a:prstGeom>
          <a:noFill/>
          <a:ln>
            <a:noFill/>
          </a:ln>
        </p:spPr>
      </p:pic>
      <p:pic>
        <p:nvPicPr>
          <p:cNvPr id="1500" name="Google Shape;1500;p164"/>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5000560" y="2538367"/>
            <a:ext cx="794400" cy="182707"/>
          </a:xfrm>
          <a:prstGeom prst="rect">
            <a:avLst/>
          </a:prstGeom>
          <a:noFill/>
          <a:ln>
            <a:noFill/>
          </a:ln>
        </p:spPr>
      </p:pic>
      <p:pic>
        <p:nvPicPr>
          <p:cNvPr id="1501" name="Google Shape;1501;p164"/>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240098" y="4014339"/>
            <a:ext cx="414900" cy="396391"/>
          </a:xfrm>
          <a:prstGeom prst="rect">
            <a:avLst/>
          </a:prstGeom>
          <a:noFill/>
          <a:ln>
            <a:noFill/>
          </a:ln>
        </p:spPr>
      </p:pic>
      <p:pic>
        <p:nvPicPr>
          <p:cNvPr id="1502" name="Google Shape;1502;p164"/>
          <p:cNvPicPr preferRelativeResize="0"/>
          <p:nvPr/>
        </p:nvPicPr>
        <p:blipFill rotWithShape="1">
          <a:blip r:embed="rId144" cstate="print">
            <a:alphaModFix/>
            <a:extLst>
              <a:ext uri="{28A0092B-C50C-407E-A947-70E740481C1C}">
                <a14:useLocalDpi xmlns:a14="http://schemas.microsoft.com/office/drawing/2010/main"/>
              </a:ext>
            </a:extLst>
          </a:blip>
          <a:srcRect/>
          <a:stretch/>
        </p:blipFill>
        <p:spPr>
          <a:xfrm>
            <a:off x="7210590" y="4132038"/>
            <a:ext cx="594000" cy="160993"/>
          </a:xfrm>
          <a:prstGeom prst="rect">
            <a:avLst/>
          </a:prstGeom>
          <a:noFill/>
          <a:ln>
            <a:noFill/>
          </a:ln>
        </p:spPr>
      </p:pic>
      <p:pic>
        <p:nvPicPr>
          <p:cNvPr id="1503" name="Google Shape;1503;p164"/>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4702544" y="4119589"/>
            <a:ext cx="663900" cy="185892"/>
          </a:xfrm>
          <a:prstGeom prst="rect">
            <a:avLst/>
          </a:prstGeom>
          <a:noFill/>
          <a:ln>
            <a:noFill/>
          </a:ln>
        </p:spPr>
      </p:pic>
      <p:pic>
        <p:nvPicPr>
          <p:cNvPr id="1504" name="Google Shape;1504;p164"/>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7069162" y="2485445"/>
            <a:ext cx="471300" cy="288551"/>
          </a:xfrm>
          <a:prstGeom prst="rect">
            <a:avLst/>
          </a:prstGeom>
          <a:noFill/>
          <a:ln>
            <a:noFill/>
          </a:ln>
        </p:spPr>
      </p:pic>
    </p:spTree>
    <p:extLst>
      <p:ext uri="{BB962C8B-B14F-4D97-AF65-F5344CB8AC3E}">
        <p14:creationId xmlns:p14="http://schemas.microsoft.com/office/powerpoint/2010/main" val="1527098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65"/>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solidFill>
                  <a:srgbClr val="000000"/>
                </a:solidFill>
              </a:rPr>
              <a:t>350+ 会员，且数量不断增长（白银会员，2）</a:t>
            </a:r>
            <a:endParaRPr dirty="0">
              <a:solidFill>
                <a:srgbClr val="000000"/>
              </a:solidFill>
            </a:endParaRPr>
          </a:p>
        </p:txBody>
      </p:sp>
      <p:pic>
        <p:nvPicPr>
          <p:cNvPr id="1511" name="Google Shape;1511;p165"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558889" y="1727030"/>
            <a:ext cx="548700" cy="195300"/>
          </a:xfrm>
          <a:prstGeom prst="rect">
            <a:avLst/>
          </a:prstGeom>
          <a:noFill/>
          <a:ln>
            <a:noFill/>
          </a:ln>
        </p:spPr>
      </p:pic>
      <p:pic>
        <p:nvPicPr>
          <p:cNvPr id="1512" name="Google Shape;1512;p165" descr="juniper-networks-blue-png.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762365" y="985350"/>
            <a:ext cx="548700" cy="182700"/>
          </a:xfrm>
          <a:prstGeom prst="rect">
            <a:avLst/>
          </a:prstGeom>
          <a:noFill/>
          <a:ln>
            <a:noFill/>
          </a:ln>
        </p:spPr>
      </p:pic>
      <p:pic>
        <p:nvPicPr>
          <p:cNvPr id="1513" name="Google Shape;1513;p16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172709" y="1331709"/>
            <a:ext cx="414900" cy="189496"/>
          </a:xfrm>
          <a:prstGeom prst="rect">
            <a:avLst/>
          </a:prstGeom>
          <a:noFill/>
          <a:ln>
            <a:noFill/>
          </a:ln>
        </p:spPr>
      </p:pic>
      <p:pic>
        <p:nvPicPr>
          <p:cNvPr id="1514" name="Google Shape;1514;p165" descr="Loodse_lang_groß.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284490" y="1355657"/>
            <a:ext cx="471300" cy="141600"/>
          </a:xfrm>
          <a:prstGeom prst="rect">
            <a:avLst/>
          </a:prstGeom>
          <a:noFill/>
          <a:ln>
            <a:noFill/>
          </a:ln>
        </p:spPr>
      </p:pic>
      <p:pic>
        <p:nvPicPr>
          <p:cNvPr id="1515" name="Google Shape;1515;p16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421031" y="997186"/>
            <a:ext cx="513600" cy="159029"/>
          </a:xfrm>
          <a:prstGeom prst="rect">
            <a:avLst/>
          </a:prstGeom>
          <a:noFill/>
          <a:ln>
            <a:noFill/>
          </a:ln>
        </p:spPr>
      </p:pic>
      <p:pic>
        <p:nvPicPr>
          <p:cNvPr id="1516" name="Google Shape;1516;p16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671697" y="1342247"/>
            <a:ext cx="471298" cy="168420"/>
          </a:xfrm>
          <a:prstGeom prst="rect">
            <a:avLst/>
          </a:prstGeom>
          <a:noFill/>
          <a:ln>
            <a:noFill/>
          </a:ln>
        </p:spPr>
      </p:pic>
      <p:pic>
        <p:nvPicPr>
          <p:cNvPr id="1517" name="Google Shape;1517;p165" descr="Nirmata.png"/>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2798" y="2143285"/>
            <a:ext cx="548701" cy="110931"/>
          </a:xfrm>
          <a:prstGeom prst="rect">
            <a:avLst/>
          </a:prstGeom>
          <a:noFill/>
          <a:ln>
            <a:noFill/>
          </a:ln>
        </p:spPr>
      </p:pic>
      <p:pic>
        <p:nvPicPr>
          <p:cNvPr id="1518" name="Google Shape;1518;p165" descr="LOGO-KINVOLK-Green_Isotype.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285798" y="908114"/>
            <a:ext cx="277000" cy="337172"/>
          </a:xfrm>
          <a:prstGeom prst="rect">
            <a:avLst/>
          </a:prstGeom>
          <a:noFill/>
          <a:ln>
            <a:noFill/>
          </a:ln>
        </p:spPr>
      </p:pic>
      <p:pic>
        <p:nvPicPr>
          <p:cNvPr id="1519" name="Google Shape;1519;p16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9741" y="1010494"/>
            <a:ext cx="674998" cy="132414"/>
          </a:xfrm>
          <a:prstGeom prst="rect">
            <a:avLst/>
          </a:prstGeom>
          <a:noFill/>
          <a:ln>
            <a:noFill/>
          </a:ln>
        </p:spPr>
      </p:pic>
      <p:pic>
        <p:nvPicPr>
          <p:cNvPr id="1520" name="Google Shape;1520;p16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393930" y="1380627"/>
            <a:ext cx="585300" cy="91660"/>
          </a:xfrm>
          <a:prstGeom prst="rect">
            <a:avLst/>
          </a:prstGeom>
          <a:noFill/>
          <a:ln>
            <a:noFill/>
          </a:ln>
        </p:spPr>
      </p:pic>
      <p:pic>
        <p:nvPicPr>
          <p:cNvPr id="1521" name="Google Shape;1521;p16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1091" y="2454081"/>
            <a:ext cx="471300" cy="289089"/>
          </a:xfrm>
          <a:prstGeom prst="rect">
            <a:avLst/>
          </a:prstGeom>
          <a:noFill/>
          <a:ln>
            <a:noFill/>
          </a:ln>
        </p:spPr>
      </p:pic>
      <p:pic>
        <p:nvPicPr>
          <p:cNvPr id="1522" name="Google Shape;1522;p165"/>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4165631" y="915783"/>
            <a:ext cx="316050" cy="321834"/>
          </a:xfrm>
          <a:prstGeom prst="rect">
            <a:avLst/>
          </a:prstGeom>
          <a:noFill/>
          <a:ln>
            <a:noFill/>
          </a:ln>
        </p:spPr>
      </p:pic>
      <p:pic>
        <p:nvPicPr>
          <p:cNvPr id="1523" name="Google Shape;1523;p16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554580" y="1780741"/>
            <a:ext cx="594176" cy="87877"/>
          </a:xfrm>
          <a:prstGeom prst="rect">
            <a:avLst/>
          </a:prstGeom>
          <a:noFill/>
          <a:ln>
            <a:noFill/>
          </a:ln>
        </p:spPr>
      </p:pic>
      <p:pic>
        <p:nvPicPr>
          <p:cNvPr id="1524" name="Google Shape;1524;p165"/>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22615" y="4125386"/>
            <a:ext cx="663900" cy="353700"/>
          </a:xfrm>
          <a:prstGeom prst="rect">
            <a:avLst/>
          </a:prstGeom>
          <a:noFill/>
          <a:ln>
            <a:noFill/>
          </a:ln>
        </p:spPr>
      </p:pic>
      <p:pic>
        <p:nvPicPr>
          <p:cNvPr id="1525" name="Google Shape;1525;p165"/>
          <p:cNvPicPr preferRelativeResize="0"/>
          <p:nvPr/>
        </p:nvPicPr>
        <p:blipFill rotWithShape="1">
          <a:blip r:embed="rId17" cstate="print">
            <a:alphaModFix/>
            <a:extLst>
              <a:ext uri="{28A0092B-C50C-407E-A947-70E740481C1C}">
                <a14:useLocalDpi xmlns:a14="http://schemas.microsoft.com/office/drawing/2010/main"/>
              </a:ext>
            </a:extLst>
          </a:blip>
          <a:srcRect t="15600" b="16982"/>
          <a:stretch/>
        </p:blipFill>
        <p:spPr>
          <a:xfrm>
            <a:off x="7191637" y="2926990"/>
            <a:ext cx="513600" cy="212400"/>
          </a:xfrm>
          <a:prstGeom prst="rect">
            <a:avLst/>
          </a:prstGeom>
          <a:noFill/>
          <a:ln>
            <a:noFill/>
          </a:ln>
        </p:spPr>
      </p:pic>
      <p:pic>
        <p:nvPicPr>
          <p:cNvPr id="1526" name="Google Shape;1526;p165"/>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3164803" y="3800773"/>
            <a:ext cx="743700" cy="212700"/>
          </a:xfrm>
          <a:prstGeom prst="rect">
            <a:avLst/>
          </a:prstGeom>
          <a:noFill/>
          <a:ln>
            <a:noFill/>
          </a:ln>
        </p:spPr>
      </p:pic>
      <p:pic>
        <p:nvPicPr>
          <p:cNvPr id="1527" name="Google Shape;1527;p165"/>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8468402" y="2491526"/>
            <a:ext cx="675000" cy="214200"/>
          </a:xfrm>
          <a:prstGeom prst="rect">
            <a:avLst/>
          </a:prstGeom>
          <a:noFill/>
          <a:ln>
            <a:noFill/>
          </a:ln>
        </p:spPr>
      </p:pic>
      <p:pic>
        <p:nvPicPr>
          <p:cNvPr id="1528" name="Google Shape;1528;p16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430855" y="4120022"/>
            <a:ext cx="594175" cy="364427"/>
          </a:xfrm>
          <a:prstGeom prst="rect">
            <a:avLst/>
          </a:prstGeom>
          <a:noFill/>
          <a:ln>
            <a:noFill/>
          </a:ln>
        </p:spPr>
      </p:pic>
      <p:pic>
        <p:nvPicPr>
          <p:cNvPr id="1529" name="Google Shape;1529;p16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5196187" y="4183003"/>
            <a:ext cx="316050" cy="238466"/>
          </a:xfrm>
          <a:prstGeom prst="rect">
            <a:avLst/>
          </a:prstGeom>
          <a:noFill/>
          <a:ln>
            <a:noFill/>
          </a:ln>
        </p:spPr>
      </p:pic>
      <p:pic>
        <p:nvPicPr>
          <p:cNvPr id="1530" name="Google Shape;1530;p16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413523" y="4531682"/>
            <a:ext cx="355200" cy="154528"/>
          </a:xfrm>
          <a:prstGeom prst="rect">
            <a:avLst/>
          </a:prstGeom>
          <a:noFill/>
          <a:ln>
            <a:noFill/>
          </a:ln>
        </p:spPr>
      </p:pic>
      <p:pic>
        <p:nvPicPr>
          <p:cNvPr id="1531" name="Google Shape;1531;p165" descr="logo-turbonomic.png"/>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904546" y="4247170"/>
            <a:ext cx="355150" cy="110132"/>
          </a:xfrm>
          <a:prstGeom prst="rect">
            <a:avLst/>
          </a:prstGeom>
          <a:noFill/>
          <a:ln>
            <a:noFill/>
          </a:ln>
        </p:spPr>
      </p:pic>
      <p:pic>
        <p:nvPicPr>
          <p:cNvPr id="1532" name="Google Shape;1532;p165" descr="logo_styra.png"/>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996110" y="3745309"/>
            <a:ext cx="471300" cy="323629"/>
          </a:xfrm>
          <a:prstGeom prst="rect">
            <a:avLst/>
          </a:prstGeom>
          <a:noFill/>
          <a:ln>
            <a:noFill/>
          </a:ln>
        </p:spPr>
      </p:pic>
      <p:pic>
        <p:nvPicPr>
          <p:cNvPr id="1533" name="Google Shape;1533;p165"/>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3659067" y="4475928"/>
            <a:ext cx="355200" cy="266036"/>
          </a:xfrm>
          <a:prstGeom prst="rect">
            <a:avLst/>
          </a:prstGeom>
          <a:noFill/>
          <a:ln>
            <a:noFill/>
          </a:ln>
        </p:spPr>
      </p:pic>
      <p:pic>
        <p:nvPicPr>
          <p:cNvPr id="1534" name="Google Shape;1534;p16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2445" y="3824143"/>
            <a:ext cx="553200" cy="165960"/>
          </a:xfrm>
          <a:prstGeom prst="rect">
            <a:avLst/>
          </a:prstGeom>
          <a:noFill/>
          <a:ln>
            <a:noFill/>
          </a:ln>
        </p:spPr>
      </p:pic>
      <p:pic>
        <p:nvPicPr>
          <p:cNvPr id="1535" name="Google Shape;1535;p16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848638" y="4503295"/>
            <a:ext cx="355150" cy="211301"/>
          </a:xfrm>
          <a:prstGeom prst="rect">
            <a:avLst/>
          </a:prstGeom>
          <a:noFill/>
          <a:ln>
            <a:noFill/>
          </a:ln>
        </p:spPr>
      </p:pic>
      <p:pic>
        <p:nvPicPr>
          <p:cNvPr id="1536" name="Google Shape;1536;p16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978459" y="4548093"/>
            <a:ext cx="471300" cy="121706"/>
          </a:xfrm>
          <a:prstGeom prst="rect">
            <a:avLst/>
          </a:prstGeom>
          <a:noFill/>
          <a:ln>
            <a:noFill/>
          </a:ln>
        </p:spPr>
      </p:pic>
      <p:pic>
        <p:nvPicPr>
          <p:cNvPr id="1537" name="Google Shape;1537;p16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52803" y="1719631"/>
            <a:ext cx="548700" cy="210098"/>
          </a:xfrm>
          <a:prstGeom prst="rect">
            <a:avLst/>
          </a:prstGeom>
          <a:noFill/>
          <a:ln>
            <a:noFill/>
          </a:ln>
        </p:spPr>
      </p:pic>
      <p:pic>
        <p:nvPicPr>
          <p:cNvPr id="1538" name="Google Shape;1538;p16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520971" y="1752082"/>
            <a:ext cx="636000" cy="145196"/>
          </a:xfrm>
          <a:prstGeom prst="rect">
            <a:avLst/>
          </a:prstGeom>
          <a:noFill/>
          <a:ln>
            <a:noFill/>
          </a:ln>
        </p:spPr>
      </p:pic>
      <p:pic>
        <p:nvPicPr>
          <p:cNvPr id="1539" name="Google Shape;1539;p165"/>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1544483" y="3739803"/>
            <a:ext cx="471300" cy="334640"/>
          </a:xfrm>
          <a:prstGeom prst="rect">
            <a:avLst/>
          </a:prstGeom>
          <a:noFill/>
          <a:ln>
            <a:noFill/>
          </a:ln>
        </p:spPr>
      </p:pic>
      <p:pic>
        <p:nvPicPr>
          <p:cNvPr id="1540" name="Google Shape;1540;p165"/>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4219985" y="2937869"/>
            <a:ext cx="504000" cy="190642"/>
          </a:xfrm>
          <a:prstGeom prst="rect">
            <a:avLst/>
          </a:prstGeom>
          <a:noFill/>
          <a:ln>
            <a:noFill/>
          </a:ln>
        </p:spPr>
      </p:pic>
      <p:pic>
        <p:nvPicPr>
          <p:cNvPr id="1541" name="Google Shape;1541;p16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34148" y="960504"/>
            <a:ext cx="663900" cy="232393"/>
          </a:xfrm>
          <a:prstGeom prst="rect">
            <a:avLst/>
          </a:prstGeom>
          <a:noFill/>
          <a:ln>
            <a:noFill/>
          </a:ln>
        </p:spPr>
      </p:pic>
      <p:pic>
        <p:nvPicPr>
          <p:cNvPr id="1542" name="Google Shape;1542;p16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0490" y="4492798"/>
            <a:ext cx="316050" cy="232295"/>
          </a:xfrm>
          <a:prstGeom prst="rect">
            <a:avLst/>
          </a:prstGeom>
          <a:noFill/>
          <a:ln>
            <a:noFill/>
          </a:ln>
        </p:spPr>
      </p:pic>
      <p:pic>
        <p:nvPicPr>
          <p:cNvPr id="1543" name="Google Shape;1543;p165"/>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9022" y="1329501"/>
            <a:ext cx="548701" cy="193913"/>
          </a:xfrm>
          <a:prstGeom prst="rect">
            <a:avLst/>
          </a:prstGeom>
          <a:noFill/>
          <a:ln>
            <a:noFill/>
          </a:ln>
        </p:spPr>
      </p:pic>
      <p:pic>
        <p:nvPicPr>
          <p:cNvPr id="1544" name="Google Shape;1544;p16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5364" y="2512227"/>
            <a:ext cx="471300" cy="172797"/>
          </a:xfrm>
          <a:prstGeom prst="rect">
            <a:avLst/>
          </a:prstGeom>
          <a:noFill/>
          <a:ln>
            <a:noFill/>
          </a:ln>
        </p:spPr>
      </p:pic>
      <p:pic>
        <p:nvPicPr>
          <p:cNvPr id="1545" name="Google Shape;1545;p16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224003" y="4449760"/>
            <a:ext cx="414900" cy="318372"/>
          </a:xfrm>
          <a:prstGeom prst="rect">
            <a:avLst/>
          </a:prstGeom>
          <a:noFill/>
          <a:ln>
            <a:noFill/>
          </a:ln>
        </p:spPr>
      </p:pic>
      <p:pic>
        <p:nvPicPr>
          <p:cNvPr id="1546" name="Google Shape;1546;p165"/>
          <p:cNvPicPr preferRelativeResize="0"/>
          <p:nvPr/>
        </p:nvPicPr>
        <p:blipFill rotWithShape="1">
          <a:blip r:embed="rId38" cstate="print">
            <a:alphaModFix/>
            <a:extLst>
              <a:ext uri="{28A0092B-C50C-407E-A947-70E740481C1C}">
                <a14:useLocalDpi xmlns:a14="http://schemas.microsoft.com/office/drawing/2010/main"/>
              </a:ext>
            </a:extLst>
          </a:blip>
          <a:srcRect l="3777" r="4529" b="12587"/>
          <a:stretch/>
        </p:blipFill>
        <p:spPr>
          <a:xfrm>
            <a:off x="8352717" y="2933065"/>
            <a:ext cx="777900" cy="200250"/>
          </a:xfrm>
          <a:prstGeom prst="rect">
            <a:avLst/>
          </a:prstGeom>
          <a:noFill/>
          <a:ln>
            <a:noFill/>
          </a:ln>
        </p:spPr>
      </p:pic>
      <p:pic>
        <p:nvPicPr>
          <p:cNvPr id="1547" name="Google Shape;1547;p16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780640" y="3438107"/>
            <a:ext cx="471300" cy="131974"/>
          </a:xfrm>
          <a:prstGeom prst="rect">
            <a:avLst/>
          </a:prstGeom>
          <a:noFill/>
          <a:ln>
            <a:noFill/>
          </a:ln>
        </p:spPr>
      </p:pic>
      <p:pic>
        <p:nvPicPr>
          <p:cNvPr id="1548" name="Google Shape;1548;p16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2441" y="3458531"/>
            <a:ext cx="594150" cy="91125"/>
          </a:xfrm>
          <a:prstGeom prst="rect">
            <a:avLst/>
          </a:prstGeom>
          <a:noFill/>
          <a:ln>
            <a:noFill/>
          </a:ln>
        </p:spPr>
      </p:pic>
      <p:pic>
        <p:nvPicPr>
          <p:cNvPr id="1549" name="Google Shape;1549;p16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683395" y="4249966"/>
            <a:ext cx="414900" cy="104539"/>
          </a:xfrm>
          <a:prstGeom prst="rect">
            <a:avLst/>
          </a:prstGeom>
          <a:noFill/>
          <a:ln>
            <a:noFill/>
          </a:ln>
        </p:spPr>
      </p:pic>
      <p:pic>
        <p:nvPicPr>
          <p:cNvPr id="1550" name="Google Shape;1550;p16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663654" y="2040725"/>
            <a:ext cx="316050" cy="316050"/>
          </a:xfrm>
          <a:prstGeom prst="rect">
            <a:avLst/>
          </a:prstGeom>
          <a:noFill/>
          <a:ln>
            <a:noFill/>
          </a:ln>
        </p:spPr>
      </p:pic>
      <p:pic>
        <p:nvPicPr>
          <p:cNvPr id="1551" name="Google Shape;1551;p16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306" y="2866686"/>
            <a:ext cx="675000" cy="333010"/>
          </a:xfrm>
          <a:prstGeom prst="rect">
            <a:avLst/>
          </a:prstGeom>
          <a:noFill/>
          <a:ln>
            <a:noFill/>
          </a:ln>
        </p:spPr>
      </p:pic>
      <p:pic>
        <p:nvPicPr>
          <p:cNvPr id="1552" name="Google Shape;1552;p16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851402" y="2911039"/>
            <a:ext cx="355150" cy="244303"/>
          </a:xfrm>
          <a:prstGeom prst="rect">
            <a:avLst/>
          </a:prstGeom>
          <a:noFill/>
          <a:ln>
            <a:noFill/>
          </a:ln>
        </p:spPr>
      </p:pic>
      <p:pic>
        <p:nvPicPr>
          <p:cNvPr id="1553" name="Google Shape;1553;p16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252915" y="998471"/>
            <a:ext cx="594150" cy="156459"/>
          </a:xfrm>
          <a:prstGeom prst="rect">
            <a:avLst/>
          </a:prstGeom>
          <a:noFill/>
          <a:ln>
            <a:noFill/>
          </a:ln>
        </p:spPr>
      </p:pic>
      <p:pic>
        <p:nvPicPr>
          <p:cNvPr id="1554" name="Google Shape;1554;p16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047977" y="1705077"/>
            <a:ext cx="355150" cy="239206"/>
          </a:xfrm>
          <a:prstGeom prst="rect">
            <a:avLst/>
          </a:prstGeom>
          <a:noFill/>
          <a:ln>
            <a:noFill/>
          </a:ln>
        </p:spPr>
      </p:pic>
      <p:pic>
        <p:nvPicPr>
          <p:cNvPr id="1555" name="Google Shape;1555;p16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044040" y="946353"/>
            <a:ext cx="504000" cy="260695"/>
          </a:xfrm>
          <a:prstGeom prst="rect">
            <a:avLst/>
          </a:prstGeom>
          <a:noFill/>
          <a:ln>
            <a:noFill/>
          </a:ln>
        </p:spPr>
      </p:pic>
      <p:pic>
        <p:nvPicPr>
          <p:cNvPr id="1556" name="Google Shape;1556;p16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269345" y="3358685"/>
            <a:ext cx="414900" cy="290818"/>
          </a:xfrm>
          <a:prstGeom prst="rect">
            <a:avLst/>
          </a:prstGeom>
          <a:noFill/>
          <a:ln>
            <a:noFill/>
          </a:ln>
        </p:spPr>
      </p:pic>
      <p:pic>
        <p:nvPicPr>
          <p:cNvPr id="1557" name="Google Shape;1557;p16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108063" y="2064861"/>
            <a:ext cx="513600" cy="267779"/>
          </a:xfrm>
          <a:prstGeom prst="rect">
            <a:avLst/>
          </a:prstGeom>
          <a:noFill/>
          <a:ln>
            <a:noFill/>
          </a:ln>
        </p:spPr>
      </p:pic>
      <p:pic>
        <p:nvPicPr>
          <p:cNvPr id="1558" name="Google Shape;1558;p16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8511452" y="4223229"/>
            <a:ext cx="585300" cy="158013"/>
          </a:xfrm>
          <a:prstGeom prst="rect">
            <a:avLst/>
          </a:prstGeom>
          <a:noFill/>
          <a:ln>
            <a:noFill/>
          </a:ln>
        </p:spPr>
      </p:pic>
      <p:pic>
        <p:nvPicPr>
          <p:cNvPr id="1559" name="Google Shape;1559;p16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09956" y="3334444"/>
            <a:ext cx="316025" cy="339300"/>
          </a:xfrm>
          <a:prstGeom prst="rect">
            <a:avLst/>
          </a:prstGeom>
          <a:noFill/>
          <a:ln>
            <a:noFill/>
          </a:ln>
        </p:spPr>
      </p:pic>
      <p:pic>
        <p:nvPicPr>
          <p:cNvPr id="1560" name="Google Shape;1560;p16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420474" y="1005805"/>
            <a:ext cx="635749" cy="141791"/>
          </a:xfrm>
          <a:prstGeom prst="rect">
            <a:avLst/>
          </a:prstGeom>
          <a:noFill/>
          <a:ln>
            <a:noFill/>
          </a:ln>
        </p:spPr>
      </p:pic>
      <p:pic>
        <p:nvPicPr>
          <p:cNvPr id="1561" name="Google Shape;1561;p16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870150" y="2963607"/>
            <a:ext cx="594326" cy="139167"/>
          </a:xfrm>
          <a:prstGeom prst="rect">
            <a:avLst/>
          </a:prstGeom>
          <a:noFill/>
          <a:ln>
            <a:noFill/>
          </a:ln>
        </p:spPr>
      </p:pic>
      <p:pic>
        <p:nvPicPr>
          <p:cNvPr id="1562" name="Google Shape;1562;p165"/>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6123968" y="3439698"/>
            <a:ext cx="594175" cy="128792"/>
          </a:xfrm>
          <a:prstGeom prst="rect">
            <a:avLst/>
          </a:prstGeom>
          <a:noFill/>
          <a:ln>
            <a:noFill/>
          </a:ln>
        </p:spPr>
      </p:pic>
      <p:pic>
        <p:nvPicPr>
          <p:cNvPr id="1563" name="Google Shape;1563;p16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62396" y="2423571"/>
            <a:ext cx="471300" cy="350110"/>
          </a:xfrm>
          <a:prstGeom prst="rect">
            <a:avLst/>
          </a:prstGeom>
          <a:noFill/>
          <a:ln>
            <a:noFill/>
          </a:ln>
        </p:spPr>
      </p:pic>
      <p:pic>
        <p:nvPicPr>
          <p:cNvPr id="1564" name="Google Shape;1564;p165"/>
          <p:cNvPicPr preferRelativeResize="0"/>
          <p:nvPr/>
        </p:nvPicPr>
        <p:blipFill rotWithShape="1">
          <a:blip r:embed="rId56" cstate="print">
            <a:alphaModFix/>
            <a:extLst>
              <a:ext uri="{28A0092B-C50C-407E-A947-70E740481C1C}">
                <a14:useLocalDpi xmlns:a14="http://schemas.microsoft.com/office/drawing/2010/main"/>
              </a:ext>
            </a:extLst>
          </a:blip>
          <a:srcRect l="18503" t="19394" r="16042" b="21850"/>
          <a:stretch/>
        </p:blipFill>
        <p:spPr>
          <a:xfrm>
            <a:off x="6952343" y="3757445"/>
            <a:ext cx="414900" cy="299356"/>
          </a:xfrm>
          <a:prstGeom prst="rect">
            <a:avLst/>
          </a:prstGeom>
          <a:noFill/>
          <a:ln>
            <a:noFill/>
          </a:ln>
        </p:spPr>
      </p:pic>
      <p:pic>
        <p:nvPicPr>
          <p:cNvPr id="1565" name="Google Shape;1565;p165"/>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5672206" y="987011"/>
            <a:ext cx="471300" cy="179379"/>
          </a:xfrm>
          <a:prstGeom prst="rect">
            <a:avLst/>
          </a:prstGeom>
          <a:noFill/>
          <a:ln>
            <a:noFill/>
          </a:ln>
        </p:spPr>
      </p:pic>
      <p:pic>
        <p:nvPicPr>
          <p:cNvPr id="1566" name="Google Shape;1566;p165"/>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8826068" y="2024698"/>
            <a:ext cx="316025" cy="348103"/>
          </a:xfrm>
          <a:prstGeom prst="rect">
            <a:avLst/>
          </a:prstGeom>
          <a:noFill/>
          <a:ln>
            <a:noFill/>
          </a:ln>
        </p:spPr>
      </p:pic>
      <p:pic>
        <p:nvPicPr>
          <p:cNvPr id="1567" name="Google Shape;1567;p16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377530" y="4256284"/>
            <a:ext cx="548700" cy="91903"/>
          </a:xfrm>
          <a:prstGeom prst="rect">
            <a:avLst/>
          </a:prstGeom>
          <a:noFill/>
          <a:ln>
            <a:noFill/>
          </a:ln>
        </p:spPr>
      </p:pic>
      <p:pic>
        <p:nvPicPr>
          <p:cNvPr id="1568" name="Google Shape;1568;p165"/>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900632" y="4506517"/>
            <a:ext cx="548700" cy="204857"/>
          </a:xfrm>
          <a:prstGeom prst="rect">
            <a:avLst/>
          </a:prstGeom>
          <a:noFill/>
          <a:ln>
            <a:noFill/>
          </a:ln>
        </p:spPr>
      </p:pic>
      <p:pic>
        <p:nvPicPr>
          <p:cNvPr id="1569" name="Google Shape;1569;p165"/>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3560219" y="2937930"/>
            <a:ext cx="513600" cy="190521"/>
          </a:xfrm>
          <a:prstGeom prst="rect">
            <a:avLst/>
          </a:prstGeom>
          <a:noFill/>
          <a:ln>
            <a:noFill/>
          </a:ln>
        </p:spPr>
      </p:pic>
      <p:pic>
        <p:nvPicPr>
          <p:cNvPr id="1570" name="Google Shape;1570;p165"/>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2709354" y="2935707"/>
            <a:ext cx="704700" cy="194967"/>
          </a:xfrm>
          <a:prstGeom prst="rect">
            <a:avLst/>
          </a:prstGeom>
          <a:noFill/>
          <a:ln>
            <a:noFill/>
          </a:ln>
        </p:spPr>
      </p:pic>
      <p:pic>
        <p:nvPicPr>
          <p:cNvPr id="1571" name="Google Shape;1571;p165"/>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478782" y="2507991"/>
            <a:ext cx="513599" cy="181269"/>
          </a:xfrm>
          <a:prstGeom prst="rect">
            <a:avLst/>
          </a:prstGeom>
          <a:noFill/>
          <a:ln>
            <a:noFill/>
          </a:ln>
        </p:spPr>
      </p:pic>
      <p:pic>
        <p:nvPicPr>
          <p:cNvPr id="1572" name="Google Shape;1572;p165"/>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7373229" y="4482490"/>
            <a:ext cx="316050" cy="252911"/>
          </a:xfrm>
          <a:prstGeom prst="rect">
            <a:avLst/>
          </a:prstGeom>
          <a:noFill/>
          <a:ln>
            <a:noFill/>
          </a:ln>
        </p:spPr>
      </p:pic>
      <p:pic>
        <p:nvPicPr>
          <p:cNvPr id="1573" name="Google Shape;1573;p165"/>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6956473" y="910334"/>
            <a:ext cx="355150" cy="332732"/>
          </a:xfrm>
          <a:prstGeom prst="rect">
            <a:avLst/>
          </a:prstGeom>
          <a:noFill/>
          <a:ln>
            <a:noFill/>
          </a:ln>
        </p:spPr>
      </p:pic>
      <p:pic>
        <p:nvPicPr>
          <p:cNvPr id="1574" name="Google Shape;1574;p165"/>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729858" y="2152744"/>
            <a:ext cx="414900" cy="92012"/>
          </a:xfrm>
          <a:prstGeom prst="rect">
            <a:avLst/>
          </a:prstGeom>
          <a:noFill/>
          <a:ln>
            <a:noFill/>
          </a:ln>
        </p:spPr>
      </p:pic>
      <p:pic>
        <p:nvPicPr>
          <p:cNvPr id="1575" name="Google Shape;1575;p165"/>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5767750" y="2501406"/>
            <a:ext cx="585300" cy="194439"/>
          </a:xfrm>
          <a:prstGeom prst="rect">
            <a:avLst/>
          </a:prstGeom>
          <a:noFill/>
          <a:ln>
            <a:noFill/>
          </a:ln>
        </p:spPr>
      </p:pic>
      <p:pic>
        <p:nvPicPr>
          <p:cNvPr id="1576" name="Google Shape;1576;p165"/>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7826694" y="4240814"/>
            <a:ext cx="513600" cy="122842"/>
          </a:xfrm>
          <a:prstGeom prst="rect">
            <a:avLst/>
          </a:prstGeom>
          <a:noFill/>
          <a:ln>
            <a:noFill/>
          </a:ln>
        </p:spPr>
      </p:pic>
      <p:pic>
        <p:nvPicPr>
          <p:cNvPr id="1577" name="Google Shape;1577;p165"/>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659494" y="4506458"/>
            <a:ext cx="504000" cy="204976"/>
          </a:xfrm>
          <a:prstGeom prst="rect">
            <a:avLst/>
          </a:prstGeom>
          <a:noFill/>
          <a:ln>
            <a:noFill/>
          </a:ln>
        </p:spPr>
      </p:pic>
      <p:pic>
        <p:nvPicPr>
          <p:cNvPr id="1578" name="Google Shape;1578;p165"/>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4288087" y="2528663"/>
            <a:ext cx="675000" cy="139924"/>
          </a:xfrm>
          <a:prstGeom prst="rect">
            <a:avLst/>
          </a:prstGeom>
          <a:noFill/>
          <a:ln>
            <a:noFill/>
          </a:ln>
        </p:spPr>
      </p:pic>
      <p:pic>
        <p:nvPicPr>
          <p:cNvPr id="1579" name="Google Shape;1579;p165"/>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555017" y="3786050"/>
            <a:ext cx="414900" cy="242146"/>
          </a:xfrm>
          <a:prstGeom prst="rect">
            <a:avLst/>
          </a:prstGeom>
          <a:noFill/>
          <a:ln>
            <a:noFill/>
          </a:ln>
        </p:spPr>
      </p:pic>
      <p:pic>
        <p:nvPicPr>
          <p:cNvPr id="1580" name="Google Shape;1580;p165"/>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647400" y="3433401"/>
            <a:ext cx="471300" cy="141386"/>
          </a:xfrm>
          <a:prstGeom prst="rect">
            <a:avLst/>
          </a:prstGeom>
          <a:noFill/>
          <a:ln>
            <a:noFill/>
          </a:ln>
        </p:spPr>
      </p:pic>
      <p:pic>
        <p:nvPicPr>
          <p:cNvPr id="1581" name="Google Shape;1581;p165"/>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1476013" y="1357025"/>
            <a:ext cx="663900" cy="138865"/>
          </a:xfrm>
          <a:prstGeom prst="rect">
            <a:avLst/>
          </a:prstGeom>
          <a:noFill/>
          <a:ln>
            <a:noFill/>
          </a:ln>
        </p:spPr>
      </p:pic>
      <p:pic>
        <p:nvPicPr>
          <p:cNvPr id="1582" name="Google Shape;1582;p165"/>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8693848" y="1769130"/>
            <a:ext cx="414900" cy="111100"/>
          </a:xfrm>
          <a:prstGeom prst="rect">
            <a:avLst/>
          </a:prstGeom>
          <a:noFill/>
          <a:ln>
            <a:noFill/>
          </a:ln>
        </p:spPr>
      </p:pic>
      <p:pic>
        <p:nvPicPr>
          <p:cNvPr id="1583" name="Google Shape;1583;p165"/>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3893651" y="3431063"/>
            <a:ext cx="743625" cy="146062"/>
          </a:xfrm>
          <a:prstGeom prst="rect">
            <a:avLst/>
          </a:prstGeom>
          <a:noFill/>
          <a:ln>
            <a:noFill/>
          </a:ln>
        </p:spPr>
      </p:pic>
      <p:pic>
        <p:nvPicPr>
          <p:cNvPr id="1584" name="Google Shape;1584;p165"/>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1657673" y="4229371"/>
            <a:ext cx="548700" cy="145730"/>
          </a:xfrm>
          <a:prstGeom prst="rect">
            <a:avLst/>
          </a:prstGeom>
          <a:noFill/>
          <a:ln>
            <a:noFill/>
          </a:ln>
        </p:spPr>
      </p:pic>
      <p:pic>
        <p:nvPicPr>
          <p:cNvPr id="1585" name="Google Shape;1585;p165"/>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17859" y="2877790"/>
            <a:ext cx="277000" cy="310800"/>
          </a:xfrm>
          <a:prstGeom prst="rect">
            <a:avLst/>
          </a:prstGeom>
          <a:noFill/>
          <a:ln>
            <a:noFill/>
          </a:ln>
        </p:spPr>
      </p:pic>
      <p:pic>
        <p:nvPicPr>
          <p:cNvPr id="1586" name="Google Shape;1586;p165"/>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5809030" y="3851151"/>
            <a:ext cx="553200" cy="111945"/>
          </a:xfrm>
          <a:prstGeom prst="rect">
            <a:avLst/>
          </a:prstGeom>
          <a:noFill/>
          <a:ln>
            <a:noFill/>
          </a:ln>
        </p:spPr>
      </p:pic>
      <p:pic>
        <p:nvPicPr>
          <p:cNvPr id="1587" name="Google Shape;1587;p165"/>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1259428" y="2514661"/>
            <a:ext cx="585300" cy="167929"/>
          </a:xfrm>
          <a:prstGeom prst="rect">
            <a:avLst/>
          </a:prstGeom>
          <a:noFill/>
          <a:ln>
            <a:noFill/>
          </a:ln>
        </p:spPr>
      </p:pic>
      <p:pic>
        <p:nvPicPr>
          <p:cNvPr id="1588" name="Google Shape;1588;p165"/>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719347" y="1711950"/>
            <a:ext cx="513600" cy="225461"/>
          </a:xfrm>
          <a:prstGeom prst="rect">
            <a:avLst/>
          </a:prstGeom>
          <a:noFill/>
          <a:ln>
            <a:noFill/>
          </a:ln>
        </p:spPr>
      </p:pic>
      <p:pic>
        <p:nvPicPr>
          <p:cNvPr id="1589" name="Google Shape;1589;p165"/>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1241024" y="2945621"/>
            <a:ext cx="704700" cy="175139"/>
          </a:xfrm>
          <a:prstGeom prst="rect">
            <a:avLst/>
          </a:prstGeom>
          <a:noFill/>
          <a:ln>
            <a:noFill/>
          </a:ln>
        </p:spPr>
      </p:pic>
      <p:pic>
        <p:nvPicPr>
          <p:cNvPr id="1590" name="Google Shape;1590;p165"/>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2636886" y="2132021"/>
            <a:ext cx="414900" cy="133458"/>
          </a:xfrm>
          <a:prstGeom prst="rect">
            <a:avLst/>
          </a:prstGeom>
          <a:noFill/>
          <a:ln>
            <a:noFill/>
          </a:ln>
        </p:spPr>
      </p:pic>
      <p:pic>
        <p:nvPicPr>
          <p:cNvPr id="1591" name="Google Shape;1591;p165"/>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220854" y="1715905"/>
            <a:ext cx="355150" cy="217550"/>
          </a:xfrm>
          <a:prstGeom prst="rect">
            <a:avLst/>
          </a:prstGeom>
          <a:noFill/>
          <a:ln>
            <a:noFill/>
          </a:ln>
        </p:spPr>
      </p:pic>
      <p:pic>
        <p:nvPicPr>
          <p:cNvPr id="1592" name="Google Shape;1592;p165"/>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66275" y="4522641"/>
            <a:ext cx="355150" cy="172610"/>
          </a:xfrm>
          <a:prstGeom prst="rect">
            <a:avLst/>
          </a:prstGeom>
          <a:noFill/>
          <a:ln>
            <a:noFill/>
          </a:ln>
        </p:spPr>
      </p:pic>
      <p:pic>
        <p:nvPicPr>
          <p:cNvPr id="1593" name="Google Shape;1593;p165"/>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729104" y="1299398"/>
            <a:ext cx="414900" cy="254118"/>
          </a:xfrm>
          <a:prstGeom prst="rect">
            <a:avLst/>
          </a:prstGeom>
          <a:noFill/>
          <a:ln>
            <a:noFill/>
          </a:ln>
        </p:spPr>
      </p:pic>
      <p:pic>
        <p:nvPicPr>
          <p:cNvPr id="1594" name="Google Shape;1594;p165"/>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3648755" y="2541469"/>
            <a:ext cx="513600" cy="114313"/>
          </a:xfrm>
          <a:prstGeom prst="rect">
            <a:avLst/>
          </a:prstGeom>
          <a:noFill/>
          <a:ln>
            <a:noFill/>
          </a:ln>
        </p:spPr>
      </p:pic>
      <p:pic>
        <p:nvPicPr>
          <p:cNvPr id="1595" name="Google Shape;1595;p165"/>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6574171" y="2841959"/>
            <a:ext cx="471300" cy="382462"/>
          </a:xfrm>
          <a:prstGeom prst="rect">
            <a:avLst/>
          </a:prstGeom>
          <a:noFill/>
          <a:ln>
            <a:noFill/>
          </a:ln>
        </p:spPr>
      </p:pic>
      <p:pic>
        <p:nvPicPr>
          <p:cNvPr id="1596" name="Google Shape;1596;p165"/>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8657449" y="928280"/>
            <a:ext cx="471300" cy="296841"/>
          </a:xfrm>
          <a:prstGeom prst="rect">
            <a:avLst/>
          </a:prstGeom>
          <a:noFill/>
          <a:ln>
            <a:noFill/>
          </a:ln>
        </p:spPr>
      </p:pic>
      <p:pic>
        <p:nvPicPr>
          <p:cNvPr id="1597" name="Google Shape;1597;p165"/>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5833532" y="2092499"/>
            <a:ext cx="594150" cy="212503"/>
          </a:xfrm>
          <a:prstGeom prst="rect">
            <a:avLst/>
          </a:prstGeom>
          <a:noFill/>
          <a:ln>
            <a:noFill/>
          </a:ln>
        </p:spPr>
      </p:pic>
      <p:pic>
        <p:nvPicPr>
          <p:cNvPr id="1598" name="Google Shape;1598;p165"/>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273117" y="2151587"/>
            <a:ext cx="635751" cy="94326"/>
          </a:xfrm>
          <a:prstGeom prst="rect">
            <a:avLst/>
          </a:prstGeom>
          <a:noFill/>
          <a:ln>
            <a:noFill/>
          </a:ln>
        </p:spPr>
      </p:pic>
      <p:pic>
        <p:nvPicPr>
          <p:cNvPr id="1599" name="Google Shape;1599;p165"/>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7419772" y="3359503"/>
            <a:ext cx="277000" cy="289183"/>
          </a:xfrm>
          <a:prstGeom prst="rect">
            <a:avLst/>
          </a:prstGeom>
          <a:noFill/>
          <a:ln>
            <a:noFill/>
          </a:ln>
        </p:spPr>
      </p:pic>
      <p:pic>
        <p:nvPicPr>
          <p:cNvPr id="1600" name="Google Shape;1600;p165"/>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3266600" y="1711163"/>
            <a:ext cx="471300" cy="227034"/>
          </a:xfrm>
          <a:prstGeom prst="rect">
            <a:avLst/>
          </a:prstGeom>
          <a:noFill/>
          <a:ln>
            <a:noFill/>
          </a:ln>
        </p:spPr>
      </p:pic>
      <p:pic>
        <p:nvPicPr>
          <p:cNvPr id="1601" name="Google Shape;1601;p165"/>
          <p:cNvPicPr preferRelativeResize="0"/>
          <p:nvPr/>
        </p:nvPicPr>
        <p:blipFill rotWithShape="1">
          <a:blip r:embed="rId93" cstate="print">
            <a:alphaModFix/>
            <a:extLst>
              <a:ext uri="{28A0092B-C50C-407E-A947-70E740481C1C}">
                <a14:useLocalDpi xmlns:a14="http://schemas.microsoft.com/office/drawing/2010/main"/>
              </a:ext>
            </a:extLst>
          </a:blip>
          <a:srcRect t="30971" b="28909"/>
          <a:stretch/>
        </p:blipFill>
        <p:spPr>
          <a:xfrm>
            <a:off x="4750022" y="2081450"/>
            <a:ext cx="955151" cy="234600"/>
          </a:xfrm>
          <a:prstGeom prst="rect">
            <a:avLst/>
          </a:prstGeom>
          <a:noFill/>
          <a:ln>
            <a:noFill/>
          </a:ln>
        </p:spPr>
      </p:pic>
      <p:pic>
        <p:nvPicPr>
          <p:cNvPr id="1602" name="Google Shape;1602;p165"/>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1970459" y="2416701"/>
            <a:ext cx="414900" cy="363850"/>
          </a:xfrm>
          <a:prstGeom prst="rect">
            <a:avLst/>
          </a:prstGeom>
          <a:noFill/>
          <a:ln>
            <a:noFill/>
          </a:ln>
        </p:spPr>
      </p:pic>
      <p:pic>
        <p:nvPicPr>
          <p:cNvPr id="1603" name="Google Shape;1603;p165"/>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8657450" y="4512662"/>
            <a:ext cx="471300" cy="192567"/>
          </a:xfrm>
          <a:prstGeom prst="rect">
            <a:avLst/>
          </a:prstGeom>
          <a:noFill/>
          <a:ln>
            <a:noFill/>
          </a:ln>
        </p:spPr>
      </p:pic>
      <p:pic>
        <p:nvPicPr>
          <p:cNvPr id="1604" name="Google Shape;1604;p165"/>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2103390" y="3760394"/>
            <a:ext cx="414900" cy="293459"/>
          </a:xfrm>
          <a:prstGeom prst="rect">
            <a:avLst/>
          </a:prstGeom>
          <a:noFill/>
          <a:ln>
            <a:noFill/>
          </a:ln>
        </p:spPr>
      </p:pic>
      <p:pic>
        <p:nvPicPr>
          <p:cNvPr id="1605" name="Google Shape;1605;p165"/>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6111956" y="2872480"/>
            <a:ext cx="316050" cy="321420"/>
          </a:xfrm>
          <a:prstGeom prst="rect">
            <a:avLst/>
          </a:prstGeom>
          <a:noFill/>
          <a:ln>
            <a:noFill/>
          </a:ln>
        </p:spPr>
      </p:pic>
      <p:pic>
        <p:nvPicPr>
          <p:cNvPr id="1606" name="Google Shape;1606;p165"/>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5225433" y="1750687"/>
            <a:ext cx="704700" cy="147987"/>
          </a:xfrm>
          <a:prstGeom prst="rect">
            <a:avLst/>
          </a:prstGeom>
          <a:noFill/>
          <a:ln>
            <a:noFill/>
          </a:ln>
        </p:spPr>
      </p:pic>
      <p:pic>
        <p:nvPicPr>
          <p:cNvPr id="1607" name="Google Shape;1607;p165"/>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033809" y="2095081"/>
            <a:ext cx="663900" cy="207339"/>
          </a:xfrm>
          <a:prstGeom prst="rect">
            <a:avLst/>
          </a:prstGeom>
          <a:noFill/>
          <a:ln>
            <a:noFill/>
          </a:ln>
        </p:spPr>
      </p:pic>
      <p:pic>
        <p:nvPicPr>
          <p:cNvPr id="1608" name="Google Shape;1608;p165"/>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091889" y="2912968"/>
            <a:ext cx="471300" cy="240445"/>
          </a:xfrm>
          <a:prstGeom prst="rect">
            <a:avLst/>
          </a:prstGeom>
          <a:noFill/>
          <a:ln>
            <a:noFill/>
          </a:ln>
        </p:spPr>
      </p:pic>
      <p:pic>
        <p:nvPicPr>
          <p:cNvPr id="1609" name="Google Shape;1609;p165"/>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8516263" y="3827177"/>
            <a:ext cx="585300" cy="159893"/>
          </a:xfrm>
          <a:prstGeom prst="rect">
            <a:avLst/>
          </a:prstGeom>
          <a:noFill/>
          <a:ln>
            <a:noFill/>
          </a:ln>
        </p:spPr>
      </p:pic>
      <p:pic>
        <p:nvPicPr>
          <p:cNvPr id="1610" name="Google Shape;1610;p165"/>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2605897" y="3741747"/>
            <a:ext cx="471300" cy="330752"/>
          </a:xfrm>
          <a:prstGeom prst="rect">
            <a:avLst/>
          </a:prstGeom>
          <a:noFill/>
          <a:ln>
            <a:noFill/>
          </a:ln>
        </p:spPr>
      </p:pic>
      <p:pic>
        <p:nvPicPr>
          <p:cNvPr id="1611" name="Google Shape;1611;p165"/>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1131161" y="4535148"/>
            <a:ext cx="675000" cy="147595"/>
          </a:xfrm>
          <a:prstGeom prst="rect">
            <a:avLst/>
          </a:prstGeom>
          <a:noFill/>
          <a:ln>
            <a:noFill/>
          </a:ln>
        </p:spPr>
      </p:pic>
      <p:pic>
        <p:nvPicPr>
          <p:cNvPr id="1612" name="Google Shape;1612;p165"/>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5610641" y="2853940"/>
            <a:ext cx="355150" cy="358500"/>
          </a:xfrm>
          <a:prstGeom prst="rect">
            <a:avLst/>
          </a:prstGeom>
          <a:noFill/>
          <a:ln>
            <a:noFill/>
          </a:ln>
        </p:spPr>
      </p:pic>
      <p:pic>
        <p:nvPicPr>
          <p:cNvPr id="1613" name="Google Shape;1613;p165"/>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6269453" y="4237128"/>
            <a:ext cx="471300" cy="130215"/>
          </a:xfrm>
          <a:prstGeom prst="rect">
            <a:avLst/>
          </a:prstGeom>
          <a:noFill/>
          <a:ln>
            <a:noFill/>
          </a:ln>
        </p:spPr>
      </p:pic>
      <p:pic>
        <p:nvPicPr>
          <p:cNvPr id="1614" name="Google Shape;1614;p165"/>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899015" y="4507454"/>
            <a:ext cx="548700" cy="202983"/>
          </a:xfrm>
          <a:prstGeom prst="rect">
            <a:avLst/>
          </a:prstGeom>
          <a:noFill/>
          <a:ln>
            <a:noFill/>
          </a:ln>
        </p:spPr>
      </p:pic>
      <p:pic>
        <p:nvPicPr>
          <p:cNvPr id="1615" name="Google Shape;1615;p165"/>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66157" y="4190560"/>
            <a:ext cx="585300" cy="223351"/>
          </a:xfrm>
          <a:prstGeom prst="rect">
            <a:avLst/>
          </a:prstGeom>
          <a:noFill/>
          <a:ln>
            <a:noFill/>
          </a:ln>
        </p:spPr>
      </p:pic>
      <p:pic>
        <p:nvPicPr>
          <p:cNvPr id="1616" name="Google Shape;1616;p165"/>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6556041" y="2119414"/>
            <a:ext cx="585300" cy="158672"/>
          </a:xfrm>
          <a:prstGeom prst="rect">
            <a:avLst/>
          </a:prstGeom>
          <a:noFill/>
          <a:ln>
            <a:noFill/>
          </a:ln>
        </p:spPr>
      </p:pic>
      <p:pic>
        <p:nvPicPr>
          <p:cNvPr id="1617" name="Google Shape;1617;p165"/>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7747810" y="1691748"/>
            <a:ext cx="355200" cy="265865"/>
          </a:xfrm>
          <a:prstGeom prst="rect">
            <a:avLst/>
          </a:prstGeom>
          <a:noFill/>
          <a:ln>
            <a:noFill/>
          </a:ln>
        </p:spPr>
      </p:pic>
      <p:pic>
        <p:nvPicPr>
          <p:cNvPr id="1618" name="Google Shape;1618;p165"/>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4591089" y="1007472"/>
            <a:ext cx="585300" cy="138457"/>
          </a:xfrm>
          <a:prstGeom prst="rect">
            <a:avLst/>
          </a:prstGeom>
          <a:noFill/>
          <a:ln>
            <a:noFill/>
          </a:ln>
        </p:spPr>
      </p:pic>
      <p:pic>
        <p:nvPicPr>
          <p:cNvPr id="1619" name="Google Shape;1619;p165"/>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7599045" y="2485594"/>
            <a:ext cx="743625" cy="226064"/>
          </a:xfrm>
          <a:prstGeom prst="rect">
            <a:avLst/>
          </a:prstGeom>
          <a:noFill/>
          <a:ln>
            <a:noFill/>
          </a:ln>
        </p:spPr>
      </p:pic>
      <p:pic>
        <p:nvPicPr>
          <p:cNvPr id="1620" name="Google Shape;1620;p165"/>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3180145" y="2079727"/>
            <a:ext cx="355150" cy="238046"/>
          </a:xfrm>
          <a:prstGeom prst="rect">
            <a:avLst/>
          </a:prstGeom>
          <a:noFill/>
          <a:ln>
            <a:noFill/>
          </a:ln>
        </p:spPr>
      </p:pic>
      <p:pic>
        <p:nvPicPr>
          <p:cNvPr id="1621" name="Google Shape;1621;p165"/>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6861507" y="3360692"/>
            <a:ext cx="414900" cy="286804"/>
          </a:xfrm>
          <a:prstGeom prst="rect">
            <a:avLst/>
          </a:prstGeom>
          <a:noFill/>
          <a:ln>
            <a:noFill/>
          </a:ln>
        </p:spPr>
      </p:pic>
      <p:pic>
        <p:nvPicPr>
          <p:cNvPr id="1622" name="Google Shape;1622;p165"/>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269700" y="2085584"/>
            <a:ext cx="635750" cy="226333"/>
          </a:xfrm>
          <a:prstGeom prst="rect">
            <a:avLst/>
          </a:prstGeom>
          <a:noFill/>
          <a:ln>
            <a:noFill/>
          </a:ln>
        </p:spPr>
      </p:pic>
      <p:pic>
        <p:nvPicPr>
          <p:cNvPr id="1623" name="Google Shape;1623;p165"/>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2037227" y="2125716"/>
            <a:ext cx="471300" cy="146067"/>
          </a:xfrm>
          <a:prstGeom prst="rect">
            <a:avLst/>
          </a:prstGeom>
          <a:noFill/>
          <a:ln>
            <a:noFill/>
          </a:ln>
        </p:spPr>
      </p:pic>
      <p:pic>
        <p:nvPicPr>
          <p:cNvPr id="1624" name="Google Shape;1624;p165"/>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1350791" y="1669206"/>
            <a:ext cx="414900" cy="310948"/>
          </a:xfrm>
          <a:prstGeom prst="rect">
            <a:avLst/>
          </a:prstGeom>
          <a:noFill/>
          <a:ln>
            <a:noFill/>
          </a:ln>
        </p:spPr>
      </p:pic>
      <p:pic>
        <p:nvPicPr>
          <p:cNvPr id="1625" name="Google Shape;1625;p165" descr="logo_cncf_mesosphere.png"/>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6926120" y="1299557"/>
            <a:ext cx="414900" cy="253800"/>
          </a:xfrm>
          <a:prstGeom prst="rect">
            <a:avLst/>
          </a:prstGeom>
          <a:noFill/>
          <a:ln>
            <a:noFill/>
          </a:ln>
        </p:spPr>
      </p:pic>
      <p:pic>
        <p:nvPicPr>
          <p:cNvPr id="1626" name="Google Shape;1626;p165"/>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088819" y="2429208"/>
            <a:ext cx="553200" cy="338835"/>
          </a:xfrm>
          <a:prstGeom prst="rect">
            <a:avLst/>
          </a:prstGeom>
          <a:noFill/>
          <a:ln>
            <a:noFill/>
          </a:ln>
        </p:spPr>
      </p:pic>
      <p:pic>
        <p:nvPicPr>
          <p:cNvPr id="1627" name="Google Shape;1627;p165"/>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7274816" y="1691141"/>
            <a:ext cx="355150" cy="267078"/>
          </a:xfrm>
          <a:prstGeom prst="rect">
            <a:avLst/>
          </a:prstGeom>
          <a:noFill/>
          <a:ln>
            <a:noFill/>
          </a:ln>
        </p:spPr>
      </p:pic>
      <p:pic>
        <p:nvPicPr>
          <p:cNvPr id="1628" name="Google Shape;1628;p165"/>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3058902" y="1328048"/>
            <a:ext cx="471300" cy="196818"/>
          </a:xfrm>
          <a:prstGeom prst="rect">
            <a:avLst/>
          </a:prstGeom>
          <a:noFill/>
          <a:ln>
            <a:noFill/>
          </a:ln>
        </p:spPr>
      </p:pic>
      <p:pic>
        <p:nvPicPr>
          <p:cNvPr id="1629" name="Google Shape;1629;p165"/>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6911911" y="4224160"/>
            <a:ext cx="743625" cy="156152"/>
          </a:xfrm>
          <a:prstGeom prst="rect">
            <a:avLst/>
          </a:prstGeom>
          <a:noFill/>
          <a:ln>
            <a:noFill/>
          </a:ln>
        </p:spPr>
      </p:pic>
      <p:pic>
        <p:nvPicPr>
          <p:cNvPr id="1630" name="Google Shape;1630;p165"/>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6449837" y="3836584"/>
            <a:ext cx="414900" cy="141078"/>
          </a:xfrm>
          <a:prstGeom prst="rect">
            <a:avLst/>
          </a:prstGeom>
          <a:noFill/>
          <a:ln>
            <a:noFill/>
          </a:ln>
        </p:spPr>
      </p:pic>
      <p:pic>
        <p:nvPicPr>
          <p:cNvPr id="1631" name="Google Shape;1631;p165"/>
          <p:cNvPicPr preferRelativeResize="0"/>
          <p:nvPr/>
        </p:nvPicPr>
        <p:blipFill rotWithShape="1">
          <a:blip r:embed="rId123" cstate="print">
            <a:alphaModFix/>
            <a:extLst>
              <a:ext uri="{28A0092B-C50C-407E-A947-70E740481C1C}">
                <a14:useLocalDpi xmlns:a14="http://schemas.microsoft.com/office/drawing/2010/main"/>
              </a:ext>
            </a:extLst>
          </a:blip>
          <a:srcRect/>
          <a:stretch/>
        </p:blipFill>
        <p:spPr>
          <a:xfrm>
            <a:off x="2556273" y="3325157"/>
            <a:ext cx="414900" cy="357875"/>
          </a:xfrm>
          <a:prstGeom prst="rect">
            <a:avLst/>
          </a:prstGeom>
          <a:noFill/>
          <a:ln>
            <a:noFill/>
          </a:ln>
        </p:spPr>
      </p:pic>
      <p:pic>
        <p:nvPicPr>
          <p:cNvPr id="1632" name="Google Shape;1632;p165"/>
          <p:cNvPicPr preferRelativeResize="0"/>
          <p:nvPr/>
        </p:nvPicPr>
        <p:blipFill rotWithShape="1">
          <a:blip r:embed="rId124" cstate="print">
            <a:alphaModFix/>
            <a:extLst>
              <a:ext uri="{28A0092B-C50C-407E-A947-70E740481C1C}">
                <a14:useLocalDpi xmlns:a14="http://schemas.microsoft.com/office/drawing/2010/main"/>
              </a:ext>
            </a:extLst>
          </a:blip>
          <a:srcRect/>
          <a:stretch/>
        </p:blipFill>
        <p:spPr>
          <a:xfrm>
            <a:off x="7118113" y="2394666"/>
            <a:ext cx="355200" cy="407918"/>
          </a:xfrm>
          <a:prstGeom prst="rect">
            <a:avLst/>
          </a:prstGeom>
          <a:noFill/>
          <a:ln>
            <a:noFill/>
          </a:ln>
        </p:spPr>
      </p:pic>
      <p:pic>
        <p:nvPicPr>
          <p:cNvPr id="1633" name="Google Shape;1633;p165"/>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7482514" y="1306653"/>
            <a:ext cx="548700" cy="239608"/>
          </a:xfrm>
          <a:prstGeom prst="rect">
            <a:avLst/>
          </a:prstGeom>
          <a:noFill/>
          <a:ln>
            <a:noFill/>
          </a:ln>
        </p:spPr>
      </p:pic>
      <p:pic>
        <p:nvPicPr>
          <p:cNvPr id="1634" name="Google Shape;1634;p165"/>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454850" y="3786894"/>
            <a:ext cx="471300" cy="240459"/>
          </a:xfrm>
          <a:prstGeom prst="rect">
            <a:avLst/>
          </a:prstGeom>
          <a:noFill/>
          <a:ln>
            <a:noFill/>
          </a:ln>
        </p:spPr>
      </p:pic>
      <p:pic>
        <p:nvPicPr>
          <p:cNvPr id="1635" name="Google Shape;1635;p165"/>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5395304" y="3427026"/>
            <a:ext cx="585300" cy="154136"/>
          </a:xfrm>
          <a:prstGeom prst="rect">
            <a:avLst/>
          </a:prstGeom>
          <a:noFill/>
          <a:ln>
            <a:noFill/>
          </a:ln>
        </p:spPr>
      </p:pic>
      <p:pic>
        <p:nvPicPr>
          <p:cNvPr id="1636" name="Google Shape;1636;p165"/>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749218" y="1354270"/>
            <a:ext cx="585300" cy="144374"/>
          </a:xfrm>
          <a:prstGeom prst="rect">
            <a:avLst/>
          </a:prstGeom>
          <a:noFill/>
          <a:ln>
            <a:noFill/>
          </a:ln>
        </p:spPr>
      </p:pic>
      <p:pic>
        <p:nvPicPr>
          <p:cNvPr id="1637" name="Google Shape;1637;p165"/>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1883536" y="1783192"/>
            <a:ext cx="553200" cy="82976"/>
          </a:xfrm>
          <a:prstGeom prst="rect">
            <a:avLst/>
          </a:prstGeom>
          <a:noFill/>
          <a:ln>
            <a:noFill/>
          </a:ln>
        </p:spPr>
      </p:pic>
      <p:pic>
        <p:nvPicPr>
          <p:cNvPr id="1638" name="Google Shape;1638;p165"/>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120725" y="1364492"/>
            <a:ext cx="663900" cy="123929"/>
          </a:xfrm>
          <a:prstGeom prst="rect">
            <a:avLst/>
          </a:prstGeom>
          <a:noFill/>
          <a:ln>
            <a:noFill/>
          </a:ln>
        </p:spPr>
      </p:pic>
      <p:pic>
        <p:nvPicPr>
          <p:cNvPr id="1639" name="Google Shape;1639;p165"/>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4897285" y="1325562"/>
            <a:ext cx="355150" cy="201790"/>
          </a:xfrm>
          <a:prstGeom prst="rect">
            <a:avLst/>
          </a:prstGeom>
          <a:noFill/>
          <a:ln>
            <a:noFill/>
          </a:ln>
        </p:spPr>
      </p:pic>
      <p:pic>
        <p:nvPicPr>
          <p:cNvPr id="1640" name="Google Shape;1640;p165"/>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1827609" y="3430931"/>
            <a:ext cx="585300" cy="146325"/>
          </a:xfrm>
          <a:prstGeom prst="rect">
            <a:avLst/>
          </a:prstGeom>
          <a:noFill/>
          <a:ln>
            <a:noFill/>
          </a:ln>
        </p:spPr>
      </p:pic>
      <p:pic>
        <p:nvPicPr>
          <p:cNvPr id="1641" name="Google Shape;1641;p165"/>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5057523" y="3830758"/>
            <a:ext cx="663900" cy="152731"/>
          </a:xfrm>
          <a:prstGeom prst="rect">
            <a:avLst/>
          </a:prstGeom>
          <a:noFill/>
          <a:ln>
            <a:noFill/>
          </a:ln>
        </p:spPr>
      </p:pic>
      <p:pic>
        <p:nvPicPr>
          <p:cNvPr id="1642" name="Google Shape;1642;p165"/>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8013756" y="3726207"/>
            <a:ext cx="414900" cy="361832"/>
          </a:xfrm>
          <a:prstGeom prst="rect">
            <a:avLst/>
          </a:prstGeom>
          <a:noFill/>
          <a:ln>
            <a:noFill/>
          </a:ln>
        </p:spPr>
      </p:pic>
      <p:pic>
        <p:nvPicPr>
          <p:cNvPr id="1643" name="Google Shape;1643;p165"/>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1607457" y="1024425"/>
            <a:ext cx="1045500" cy="104550"/>
          </a:xfrm>
          <a:prstGeom prst="rect">
            <a:avLst/>
          </a:prstGeom>
          <a:noFill/>
          <a:ln>
            <a:noFill/>
          </a:ln>
        </p:spPr>
      </p:pic>
      <p:pic>
        <p:nvPicPr>
          <p:cNvPr id="1644" name="Google Shape;1644;p165"/>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2281408" y="1344689"/>
            <a:ext cx="636000" cy="163536"/>
          </a:xfrm>
          <a:prstGeom prst="rect">
            <a:avLst/>
          </a:prstGeom>
          <a:noFill/>
          <a:ln>
            <a:noFill/>
          </a:ln>
        </p:spPr>
      </p:pic>
      <p:pic>
        <p:nvPicPr>
          <p:cNvPr id="1645" name="Google Shape;1645;p165"/>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2015896" y="4544821"/>
            <a:ext cx="675000" cy="128250"/>
          </a:xfrm>
          <a:prstGeom prst="rect">
            <a:avLst/>
          </a:prstGeom>
          <a:noFill/>
          <a:ln>
            <a:noFill/>
          </a:ln>
        </p:spPr>
      </p:pic>
      <p:pic>
        <p:nvPicPr>
          <p:cNvPr id="1646" name="Google Shape;1646;p165"/>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7840136" y="3435487"/>
            <a:ext cx="663900" cy="137214"/>
          </a:xfrm>
          <a:prstGeom prst="rect">
            <a:avLst/>
          </a:prstGeom>
          <a:noFill/>
          <a:ln>
            <a:noFill/>
          </a:ln>
        </p:spPr>
      </p:pic>
      <p:pic>
        <p:nvPicPr>
          <p:cNvPr id="1647" name="Google Shape;1647;p165"/>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3097389" y="4231218"/>
            <a:ext cx="636000" cy="142035"/>
          </a:xfrm>
          <a:prstGeom prst="rect">
            <a:avLst/>
          </a:prstGeom>
          <a:noFill/>
          <a:ln>
            <a:noFill/>
          </a:ln>
        </p:spPr>
      </p:pic>
      <p:pic>
        <p:nvPicPr>
          <p:cNvPr id="1648" name="Google Shape;1648;p165"/>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713252" y="3829042"/>
            <a:ext cx="743625" cy="156162"/>
          </a:xfrm>
          <a:prstGeom prst="rect">
            <a:avLst/>
          </a:prstGeom>
          <a:noFill/>
          <a:ln>
            <a:noFill/>
          </a:ln>
        </p:spPr>
      </p:pic>
      <p:pic>
        <p:nvPicPr>
          <p:cNvPr id="1649" name="Google Shape;1649;p165"/>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3114537" y="3406612"/>
            <a:ext cx="635750" cy="194963"/>
          </a:xfrm>
          <a:prstGeom prst="rect">
            <a:avLst/>
          </a:prstGeom>
          <a:noFill/>
          <a:ln>
            <a:noFill/>
          </a:ln>
        </p:spPr>
      </p:pic>
      <p:pic>
        <p:nvPicPr>
          <p:cNvPr id="1650" name="Google Shape;1650;p165"/>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3855744" y="1747620"/>
            <a:ext cx="585300" cy="154120"/>
          </a:xfrm>
          <a:prstGeom prst="rect">
            <a:avLst/>
          </a:prstGeom>
          <a:noFill/>
          <a:ln>
            <a:noFill/>
          </a:ln>
        </p:spPr>
      </p:pic>
      <p:pic>
        <p:nvPicPr>
          <p:cNvPr id="1651" name="Google Shape;1651;p165"/>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3108123" y="2432222"/>
            <a:ext cx="414900" cy="332808"/>
          </a:xfrm>
          <a:prstGeom prst="rect">
            <a:avLst/>
          </a:prstGeom>
          <a:noFill/>
          <a:ln>
            <a:noFill/>
          </a:ln>
        </p:spPr>
      </p:pic>
    </p:spTree>
    <p:extLst>
      <p:ext uri="{BB962C8B-B14F-4D97-AF65-F5344CB8AC3E}">
        <p14:creationId xmlns:p14="http://schemas.microsoft.com/office/powerpoint/2010/main" val="2039075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4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819" name="Google Shape;819;p148"/>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820" name="Google Shape;820;p148"/>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altLang="zh-CN" sz="1700" dirty="0">
                <a:solidFill>
                  <a:schemeClr val="dk2"/>
                </a:solidFill>
                <a:latin typeface="Century Gothic"/>
                <a:ea typeface="Century Gothic"/>
                <a:cs typeface="Century Gothic"/>
                <a:sym typeface="Century Gothic"/>
              </a:rPr>
              <a:t>:</a:t>
            </a:r>
            <a:endParaRPr dirty="0">
              <a:solidFill>
                <a:schemeClr val="dk2"/>
              </a:solidFill>
            </a:endParaRPr>
          </a:p>
        </p:txBody>
      </p:sp>
      <p:sp>
        <p:nvSpPr>
          <p:cNvPr id="821" name="Google Shape;821;p148"/>
          <p:cNvSpPr txBox="1"/>
          <p:nvPr/>
        </p:nvSpPr>
        <p:spPr>
          <a:xfrm>
            <a:off x="5625138" y="14062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cxnSp>
        <p:nvCxnSpPr>
          <p:cNvPr id="822" name="Google Shape;822;p148"/>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824" name="Google Shape;824;p148"/>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825" name="Google Shape;825;p148"/>
          <p:cNvGrpSpPr/>
          <p:nvPr/>
        </p:nvGrpSpPr>
        <p:grpSpPr>
          <a:xfrm>
            <a:off x="5560666" y="2647446"/>
            <a:ext cx="779700" cy="780588"/>
            <a:chOff x="6484238" y="2647446"/>
            <a:chExt cx="779700" cy="780588"/>
          </a:xfrm>
        </p:grpSpPr>
        <p:sp>
          <p:nvSpPr>
            <p:cNvPr id="826" name="Google Shape;826;p148"/>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服务网络</a:t>
              </a:r>
              <a:endParaRPr lang="zh-CN" altLang="en-US" sz="700" dirty="0"/>
            </a:p>
          </p:txBody>
        </p:sp>
        <p:pic>
          <p:nvPicPr>
            <p:cNvPr id="827" name="Google Shape;827;p14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828" name="Google Shape;828;p148"/>
          <p:cNvGrpSpPr/>
          <p:nvPr/>
        </p:nvGrpSpPr>
        <p:grpSpPr>
          <a:xfrm>
            <a:off x="7135145" y="2638109"/>
            <a:ext cx="740700" cy="772225"/>
            <a:chOff x="8347013" y="2638109"/>
            <a:chExt cx="740700" cy="772225"/>
          </a:xfrm>
        </p:grpSpPr>
        <p:pic>
          <p:nvPicPr>
            <p:cNvPr id="829" name="Google Shape;829;p14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830" name="Google Shape;830;p148"/>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存储</a:t>
              </a:r>
              <a:endParaRPr lang="zh-CN" altLang="en-US" sz="700" dirty="0"/>
            </a:p>
          </p:txBody>
        </p:sp>
      </p:grpSp>
      <p:grpSp>
        <p:nvGrpSpPr>
          <p:cNvPr id="831" name="Google Shape;831;p148"/>
          <p:cNvGrpSpPr/>
          <p:nvPr/>
        </p:nvGrpSpPr>
        <p:grpSpPr>
          <a:xfrm>
            <a:off x="430225" y="2636258"/>
            <a:ext cx="1120200" cy="924967"/>
            <a:chOff x="506425" y="2636258"/>
            <a:chExt cx="1120200" cy="924967"/>
          </a:xfrm>
        </p:grpSpPr>
        <p:sp>
          <p:nvSpPr>
            <p:cNvPr id="832" name="Google Shape;832;p148"/>
            <p:cNvSpPr txBox="1"/>
            <p:nvPr/>
          </p:nvSpPr>
          <p:spPr>
            <a:xfrm>
              <a:off x="506425" y="3159825"/>
              <a:ext cx="11202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solidFill>
                    <a:srgbClr val="606060"/>
                  </a:solidFill>
                  <a:highlight>
                    <a:srgbClr val="FFFFFF"/>
                  </a:highlight>
                </a:rPr>
                <a:t>Service Discovery</a:t>
              </a:r>
              <a:endParaRPr sz="900" dirty="0"/>
            </a:p>
          </p:txBody>
        </p:sp>
        <p:pic>
          <p:nvPicPr>
            <p:cNvPr id="833" name="Google Shape;833;p14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3325" y="2636258"/>
              <a:ext cx="766400" cy="582775"/>
            </a:xfrm>
            <a:prstGeom prst="rect">
              <a:avLst/>
            </a:prstGeom>
            <a:noFill/>
            <a:ln>
              <a:noFill/>
            </a:ln>
          </p:spPr>
        </p:pic>
      </p:grpSp>
      <p:grpSp>
        <p:nvGrpSpPr>
          <p:cNvPr id="834" name="Google Shape;834;p148"/>
          <p:cNvGrpSpPr/>
          <p:nvPr/>
        </p:nvGrpSpPr>
        <p:grpSpPr>
          <a:xfrm>
            <a:off x="7379221" y="1709966"/>
            <a:ext cx="1007700" cy="1151160"/>
            <a:chOff x="8217250" y="1709966"/>
            <a:chExt cx="1007700" cy="1151160"/>
          </a:xfrm>
        </p:grpSpPr>
        <p:sp>
          <p:nvSpPr>
            <p:cNvPr id="835" name="Google Shape;835;p148"/>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836" name="Google Shape;836;p14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837" name="Google Shape;837;p148"/>
          <p:cNvGrpSpPr/>
          <p:nvPr/>
        </p:nvGrpSpPr>
        <p:grpSpPr>
          <a:xfrm>
            <a:off x="8168424" y="1772918"/>
            <a:ext cx="1126800" cy="964579"/>
            <a:chOff x="1667824" y="2636255"/>
            <a:chExt cx="1126800" cy="964579"/>
          </a:xfrm>
        </p:grpSpPr>
        <p:sp>
          <p:nvSpPr>
            <p:cNvPr id="838" name="Google Shape;838;p148"/>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839" name="Google Shape;839;p14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840" name="Google Shape;840;p148"/>
          <p:cNvGrpSpPr/>
          <p:nvPr/>
        </p:nvGrpSpPr>
        <p:grpSpPr>
          <a:xfrm>
            <a:off x="3163397" y="2650976"/>
            <a:ext cx="691800" cy="874258"/>
            <a:chOff x="2871385" y="2650976"/>
            <a:chExt cx="691800" cy="874258"/>
          </a:xfrm>
        </p:grpSpPr>
        <p:sp>
          <p:nvSpPr>
            <p:cNvPr id="841" name="Google Shape;841;p148"/>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842" name="Google Shape;842;p14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843" name="Google Shape;843;p148"/>
          <p:cNvCxnSpPr/>
          <p:nvPr/>
        </p:nvCxnSpPr>
        <p:spPr>
          <a:xfrm>
            <a:off x="30331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844" name="Google Shape;844;p148"/>
          <p:cNvSpPr txBox="1"/>
          <p:nvPr/>
        </p:nvSpPr>
        <p:spPr>
          <a:xfrm>
            <a:off x="1012311"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grpSp>
        <p:nvGrpSpPr>
          <p:cNvPr id="845" name="Google Shape;845;p148"/>
          <p:cNvGrpSpPr/>
          <p:nvPr/>
        </p:nvGrpSpPr>
        <p:grpSpPr>
          <a:xfrm>
            <a:off x="6295855" y="2657989"/>
            <a:ext cx="883800" cy="943745"/>
            <a:chOff x="7256190" y="2657989"/>
            <a:chExt cx="883800" cy="943745"/>
          </a:xfrm>
        </p:grpSpPr>
        <p:pic>
          <p:nvPicPr>
            <p:cNvPr id="846" name="Google Shape;846;p14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847" name="Google Shape;847;p148"/>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软件包管理</a:t>
              </a:r>
              <a:endParaRPr lang="zh-CN" altLang="en-US" sz="700" dirty="0"/>
            </a:p>
          </p:txBody>
        </p:sp>
      </p:grpSp>
      <p:grpSp>
        <p:nvGrpSpPr>
          <p:cNvPr id="848" name="Google Shape;848;p148"/>
          <p:cNvGrpSpPr/>
          <p:nvPr/>
        </p:nvGrpSpPr>
        <p:grpSpPr>
          <a:xfrm>
            <a:off x="6497618" y="1747073"/>
            <a:ext cx="947700" cy="863852"/>
            <a:chOff x="6234350" y="1747073"/>
            <a:chExt cx="947700" cy="863852"/>
          </a:xfrm>
        </p:grpSpPr>
        <p:sp>
          <p:nvSpPr>
            <p:cNvPr id="849" name="Google Shape;849;p148"/>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 </a:t>
              </a:r>
              <a:r>
                <a:rPr lang="en-US" altLang="zh-CN" sz="700" dirty="0">
                  <a:solidFill>
                    <a:srgbClr val="606060"/>
                  </a:solidFill>
                  <a:highlight>
                    <a:srgbClr val="FFFFFF"/>
                  </a:highlight>
                </a:rPr>
                <a:t>API</a:t>
              </a:r>
              <a:endParaRPr lang="zh-CN" altLang="en-US" sz="700" dirty="0"/>
            </a:p>
          </p:txBody>
        </p:sp>
        <p:pic>
          <p:nvPicPr>
            <p:cNvPr id="850" name="Google Shape;850;p14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851" name="Google Shape;851;p148"/>
          <p:cNvGrpSpPr/>
          <p:nvPr/>
        </p:nvGrpSpPr>
        <p:grpSpPr>
          <a:xfrm>
            <a:off x="4006600" y="1759824"/>
            <a:ext cx="718859" cy="705602"/>
            <a:chOff x="2768921" y="1759824"/>
            <a:chExt cx="718859" cy="705602"/>
          </a:xfrm>
        </p:grpSpPr>
        <p:sp>
          <p:nvSpPr>
            <p:cNvPr id="852" name="Google Shape;852;p148"/>
            <p:cNvSpPr txBox="1"/>
            <p:nvPr/>
          </p:nvSpPr>
          <p:spPr>
            <a:xfrm>
              <a:off x="2771350" y="2306426"/>
              <a:ext cx="714000" cy="1590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日志</a:t>
              </a:r>
              <a:endParaRPr lang="zh-CN" altLang="en-US" sz="700" dirty="0"/>
            </a:p>
          </p:txBody>
        </p:sp>
        <p:pic>
          <p:nvPicPr>
            <p:cNvPr id="853" name="Google Shape;853;p14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768921" y="1759824"/>
              <a:ext cx="718859" cy="606019"/>
            </a:xfrm>
            <a:prstGeom prst="rect">
              <a:avLst/>
            </a:prstGeom>
            <a:noFill/>
            <a:ln>
              <a:noFill/>
            </a:ln>
          </p:spPr>
        </p:pic>
      </p:grpSp>
      <p:grpSp>
        <p:nvGrpSpPr>
          <p:cNvPr id="854" name="Google Shape;854;p148"/>
          <p:cNvGrpSpPr/>
          <p:nvPr/>
        </p:nvGrpSpPr>
        <p:grpSpPr>
          <a:xfrm>
            <a:off x="4735562" y="1910583"/>
            <a:ext cx="810350" cy="820343"/>
            <a:chOff x="3672193" y="1910583"/>
            <a:chExt cx="810350" cy="820343"/>
          </a:xfrm>
        </p:grpSpPr>
        <p:sp>
          <p:nvSpPr>
            <p:cNvPr id="855" name="Google Shape;855;p148"/>
            <p:cNvSpPr txBox="1"/>
            <p:nvPr/>
          </p:nvSpPr>
          <p:spPr>
            <a:xfrm>
              <a:off x="3681068" y="2306426"/>
              <a:ext cx="792600" cy="424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856" name="Google Shape;856;p14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672193" y="1910583"/>
              <a:ext cx="810350" cy="304500"/>
            </a:xfrm>
            <a:prstGeom prst="rect">
              <a:avLst/>
            </a:prstGeom>
            <a:noFill/>
            <a:ln>
              <a:noFill/>
            </a:ln>
          </p:spPr>
        </p:pic>
      </p:grpSp>
      <p:grpSp>
        <p:nvGrpSpPr>
          <p:cNvPr id="857" name="Google Shape;857;p148"/>
          <p:cNvGrpSpPr/>
          <p:nvPr/>
        </p:nvGrpSpPr>
        <p:grpSpPr>
          <a:xfrm>
            <a:off x="2945897" y="1804654"/>
            <a:ext cx="1126800" cy="904072"/>
            <a:chOff x="1650497" y="1804654"/>
            <a:chExt cx="1126800" cy="904072"/>
          </a:xfrm>
        </p:grpSpPr>
        <p:sp>
          <p:nvSpPr>
            <p:cNvPr id="858" name="Google Shape;858;p148"/>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859" name="Google Shape;859;p14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860" name="Google Shape;860;p148"/>
          <p:cNvGrpSpPr/>
          <p:nvPr/>
        </p:nvGrpSpPr>
        <p:grpSpPr>
          <a:xfrm>
            <a:off x="1513525" y="2666365"/>
            <a:ext cx="1199400" cy="827335"/>
            <a:chOff x="-1411000" y="2033940"/>
            <a:chExt cx="1199400" cy="827335"/>
          </a:xfrm>
        </p:grpSpPr>
        <p:sp>
          <p:nvSpPr>
            <p:cNvPr id="861" name="Google Shape;861;p148"/>
            <p:cNvSpPr txBox="1"/>
            <p:nvPr/>
          </p:nvSpPr>
          <p:spPr>
            <a:xfrm>
              <a:off x="-1411000" y="2548375"/>
              <a:ext cx="1199400" cy="312900"/>
            </a:xfrm>
            <a:prstGeom prst="rect">
              <a:avLst/>
            </a:prstGeom>
            <a:noFill/>
            <a:ln>
              <a:noFill/>
            </a:ln>
          </p:spPr>
          <p:txBody>
            <a:bodyPr spcFirstLastPara="1" wrap="square" lIns="91425" tIns="91425" rIns="91425" bIns="91425" anchor="t" anchorCtr="0">
              <a:noAutofit/>
            </a:bodyPr>
            <a:lstStyle/>
            <a:p>
              <a:pPr lvl="0" algn="ctr"/>
              <a:r>
                <a:rPr lang="zh-CN" altLang="en-US" sz="800" dirty="0">
                  <a:solidFill>
                    <a:srgbClr val="606060"/>
                  </a:solidFill>
                  <a:highlight>
                    <a:srgbClr val="FFFFFF"/>
                  </a:highlight>
                </a:rPr>
                <a:t>容器运行</a:t>
              </a:r>
              <a:endParaRPr lang="zh-CN" altLang="en-US" sz="800" dirty="0"/>
            </a:p>
          </p:txBody>
        </p:sp>
        <p:pic>
          <p:nvPicPr>
            <p:cNvPr id="862" name="Google Shape;862;p14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986864" y="2033940"/>
              <a:ext cx="351129" cy="585215"/>
            </a:xfrm>
            <a:prstGeom prst="rect">
              <a:avLst/>
            </a:prstGeom>
            <a:noFill/>
            <a:ln>
              <a:noFill/>
            </a:ln>
          </p:spPr>
        </p:pic>
      </p:grpSp>
      <p:grpSp>
        <p:nvGrpSpPr>
          <p:cNvPr id="863" name="Google Shape;863;p148"/>
          <p:cNvGrpSpPr/>
          <p:nvPr/>
        </p:nvGrpSpPr>
        <p:grpSpPr>
          <a:xfrm>
            <a:off x="5556015" y="1778696"/>
            <a:ext cx="1007700" cy="929130"/>
            <a:chOff x="5366459" y="1778696"/>
            <a:chExt cx="1007700" cy="929130"/>
          </a:xfrm>
        </p:grpSpPr>
        <p:sp>
          <p:nvSpPr>
            <p:cNvPr id="864" name="Google Shape;864;p148"/>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容器运行</a:t>
              </a:r>
              <a:endParaRPr lang="zh-CN" altLang="en-US" sz="700" dirty="0"/>
            </a:p>
          </p:txBody>
        </p:sp>
        <p:pic>
          <p:nvPicPr>
            <p:cNvPr id="865" name="Google Shape;865;p14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866" name="Google Shape;866;p148"/>
          <p:cNvGrpSpPr/>
          <p:nvPr/>
        </p:nvGrpSpPr>
        <p:grpSpPr>
          <a:xfrm>
            <a:off x="4484976" y="2822508"/>
            <a:ext cx="1120200" cy="656226"/>
            <a:chOff x="5348263" y="2822508"/>
            <a:chExt cx="1120200" cy="656226"/>
          </a:xfrm>
        </p:grpSpPr>
        <p:sp>
          <p:nvSpPr>
            <p:cNvPr id="867" name="Google Shape;867;p148"/>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消息传递</a:t>
              </a:r>
              <a:endParaRPr lang="zh-CN" altLang="en-US" sz="700" dirty="0"/>
            </a:p>
          </p:txBody>
        </p:sp>
        <p:pic>
          <p:nvPicPr>
            <p:cNvPr id="868" name="Google Shape;868;p14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869" name="Google Shape;869;p14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3850" y="3742036"/>
            <a:ext cx="822960" cy="502006"/>
          </a:xfrm>
          <a:prstGeom prst="rect">
            <a:avLst/>
          </a:prstGeom>
          <a:noFill/>
          <a:ln>
            <a:noFill/>
          </a:ln>
        </p:spPr>
      </p:pic>
      <p:pic>
        <p:nvPicPr>
          <p:cNvPr id="870" name="Google Shape;870;p14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223961" y="3742036"/>
            <a:ext cx="822960" cy="502006"/>
          </a:xfrm>
          <a:prstGeom prst="rect">
            <a:avLst/>
          </a:prstGeom>
          <a:noFill/>
          <a:ln>
            <a:noFill/>
          </a:ln>
        </p:spPr>
      </p:pic>
      <p:pic>
        <p:nvPicPr>
          <p:cNvPr id="871" name="Google Shape;871;p14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394071" y="3742036"/>
            <a:ext cx="822960" cy="502006"/>
          </a:xfrm>
          <a:prstGeom prst="rect">
            <a:avLst/>
          </a:prstGeom>
          <a:noFill/>
          <a:ln>
            <a:noFill/>
          </a:ln>
        </p:spPr>
      </p:pic>
      <p:pic>
        <p:nvPicPr>
          <p:cNvPr id="872" name="Google Shape;872;p14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564182" y="3742036"/>
            <a:ext cx="822960" cy="502006"/>
          </a:xfrm>
          <a:prstGeom prst="rect">
            <a:avLst/>
          </a:prstGeom>
          <a:noFill/>
          <a:ln>
            <a:noFill/>
          </a:ln>
        </p:spPr>
      </p:pic>
      <p:pic>
        <p:nvPicPr>
          <p:cNvPr id="873" name="Google Shape;873;p14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734293" y="3742036"/>
            <a:ext cx="822960" cy="502006"/>
          </a:xfrm>
          <a:prstGeom prst="rect">
            <a:avLst/>
          </a:prstGeom>
          <a:noFill/>
          <a:ln>
            <a:noFill/>
          </a:ln>
        </p:spPr>
      </p:pic>
      <p:pic>
        <p:nvPicPr>
          <p:cNvPr id="874" name="Google Shape;874;p14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904404" y="3742036"/>
            <a:ext cx="822960" cy="502006"/>
          </a:xfrm>
          <a:prstGeom prst="rect">
            <a:avLst/>
          </a:prstGeom>
          <a:noFill/>
          <a:ln>
            <a:noFill/>
          </a:ln>
        </p:spPr>
      </p:pic>
      <p:pic>
        <p:nvPicPr>
          <p:cNvPr id="875" name="Google Shape;875;p14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074514" y="3742036"/>
            <a:ext cx="822960" cy="502006"/>
          </a:xfrm>
          <a:prstGeom prst="rect">
            <a:avLst/>
          </a:prstGeom>
          <a:noFill/>
          <a:ln>
            <a:noFill/>
          </a:ln>
        </p:spPr>
      </p:pic>
      <p:pic>
        <p:nvPicPr>
          <p:cNvPr id="876" name="Google Shape;876;p14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244625" y="3742036"/>
            <a:ext cx="822960" cy="502006"/>
          </a:xfrm>
          <a:prstGeom prst="rect">
            <a:avLst/>
          </a:prstGeom>
          <a:noFill/>
          <a:ln>
            <a:noFill/>
          </a:ln>
        </p:spPr>
      </p:pic>
      <p:pic>
        <p:nvPicPr>
          <p:cNvPr id="877" name="Google Shape;877;p14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2362" y="4322963"/>
            <a:ext cx="822960" cy="506437"/>
          </a:xfrm>
          <a:prstGeom prst="rect">
            <a:avLst/>
          </a:prstGeom>
          <a:noFill/>
          <a:ln>
            <a:noFill/>
          </a:ln>
        </p:spPr>
      </p:pic>
      <p:pic>
        <p:nvPicPr>
          <p:cNvPr id="878" name="Google Shape;878;p14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018658" y="4325178"/>
            <a:ext cx="822960" cy="502006"/>
          </a:xfrm>
          <a:prstGeom prst="rect">
            <a:avLst/>
          </a:prstGeom>
          <a:noFill/>
          <a:ln>
            <a:noFill/>
          </a:ln>
        </p:spPr>
      </p:pic>
      <p:pic>
        <p:nvPicPr>
          <p:cNvPr id="879" name="Google Shape;879;p14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059678" y="4325178"/>
            <a:ext cx="822960" cy="502006"/>
          </a:xfrm>
          <a:prstGeom prst="rect">
            <a:avLst/>
          </a:prstGeom>
          <a:noFill/>
          <a:ln>
            <a:noFill/>
          </a:ln>
        </p:spPr>
      </p:pic>
      <p:pic>
        <p:nvPicPr>
          <p:cNvPr id="880" name="Google Shape;880;p14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100698" y="4325178"/>
            <a:ext cx="822960" cy="502006"/>
          </a:xfrm>
          <a:prstGeom prst="rect">
            <a:avLst/>
          </a:prstGeom>
          <a:noFill/>
          <a:ln>
            <a:noFill/>
          </a:ln>
        </p:spPr>
      </p:pic>
      <p:pic>
        <p:nvPicPr>
          <p:cNvPr id="881" name="Google Shape;881;p14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141719" y="4325178"/>
            <a:ext cx="822960" cy="502006"/>
          </a:xfrm>
          <a:prstGeom prst="rect">
            <a:avLst/>
          </a:prstGeom>
          <a:noFill/>
          <a:ln>
            <a:noFill/>
          </a:ln>
        </p:spPr>
      </p:pic>
      <p:pic>
        <p:nvPicPr>
          <p:cNvPr id="882" name="Google Shape;882;p14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82739" y="4325178"/>
            <a:ext cx="822960" cy="502006"/>
          </a:xfrm>
          <a:prstGeom prst="rect">
            <a:avLst/>
          </a:prstGeom>
          <a:noFill/>
          <a:ln>
            <a:noFill/>
          </a:ln>
        </p:spPr>
      </p:pic>
      <p:pic>
        <p:nvPicPr>
          <p:cNvPr id="883" name="Google Shape;883;p14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223759" y="4325178"/>
            <a:ext cx="822960" cy="502006"/>
          </a:xfrm>
          <a:prstGeom prst="rect">
            <a:avLst/>
          </a:prstGeom>
          <a:noFill/>
          <a:ln>
            <a:noFill/>
          </a:ln>
        </p:spPr>
      </p:pic>
      <p:pic>
        <p:nvPicPr>
          <p:cNvPr id="884" name="Google Shape;884;p14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264780" y="4325178"/>
            <a:ext cx="822960" cy="502006"/>
          </a:xfrm>
          <a:prstGeom prst="rect">
            <a:avLst/>
          </a:prstGeom>
          <a:noFill/>
          <a:ln>
            <a:noFill/>
          </a:ln>
        </p:spPr>
      </p:pic>
      <p:pic>
        <p:nvPicPr>
          <p:cNvPr id="885" name="Google Shape;885;p14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886" name="Google Shape;886;p148"/>
          <p:cNvGrpSpPr/>
          <p:nvPr/>
        </p:nvGrpSpPr>
        <p:grpSpPr>
          <a:xfrm>
            <a:off x="-22350" y="1744056"/>
            <a:ext cx="1089300" cy="807820"/>
            <a:chOff x="53850" y="1738207"/>
            <a:chExt cx="1089300" cy="807820"/>
          </a:xfrm>
        </p:grpSpPr>
        <p:sp>
          <p:nvSpPr>
            <p:cNvPr id="887" name="Google Shape;887;p148"/>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编排</a:t>
              </a:r>
              <a:endParaRPr lang="zh-CN" altLang="en-US" sz="900" dirty="0"/>
            </a:p>
          </p:txBody>
        </p:sp>
        <p:pic>
          <p:nvPicPr>
            <p:cNvPr id="888" name="Google Shape;888;p14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889" name="Google Shape;889;p148"/>
          <p:cNvGrpSpPr/>
          <p:nvPr/>
        </p:nvGrpSpPr>
        <p:grpSpPr>
          <a:xfrm>
            <a:off x="2098873" y="1744441"/>
            <a:ext cx="922500" cy="807050"/>
            <a:chOff x="117673" y="2588875"/>
            <a:chExt cx="922500" cy="807050"/>
          </a:xfrm>
        </p:grpSpPr>
        <p:sp>
          <p:nvSpPr>
            <p:cNvPr id="890" name="Google Shape;890;p148"/>
            <p:cNvSpPr txBox="1"/>
            <p:nvPr/>
          </p:nvSpPr>
          <p:spPr>
            <a:xfrm>
              <a:off x="117673" y="3159825"/>
              <a:ext cx="922500" cy="236100"/>
            </a:xfrm>
            <a:prstGeom prst="rect">
              <a:avLst/>
            </a:prstGeom>
            <a:noFill/>
            <a:ln>
              <a:noFill/>
            </a:ln>
          </p:spPr>
          <p:txBody>
            <a:bodyPr spcFirstLastPara="1" wrap="square" lIns="91425" tIns="91425" rIns="91425" bIns="91425" anchor="t" anchorCtr="0">
              <a:noAutofit/>
            </a:bodyPr>
            <a:lstStyle/>
            <a:p>
              <a:pPr lvl="0" algn="ctr"/>
              <a:r>
                <a:rPr lang="zh-TW" altLang="en-US" sz="900" dirty="0">
                  <a:solidFill>
                    <a:srgbClr val="606060"/>
                  </a:solidFill>
                  <a:highlight>
                    <a:srgbClr val="FFFFFF"/>
                  </a:highlight>
                </a:rPr>
                <a:t>服务代理</a:t>
              </a:r>
            </a:p>
          </p:txBody>
        </p:sp>
        <p:pic>
          <p:nvPicPr>
            <p:cNvPr id="891" name="Google Shape;891;p148"/>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241325" y="2588875"/>
              <a:ext cx="675200" cy="656225"/>
            </a:xfrm>
            <a:prstGeom prst="rect">
              <a:avLst/>
            </a:prstGeom>
            <a:noFill/>
            <a:ln>
              <a:noFill/>
            </a:ln>
          </p:spPr>
        </p:pic>
      </p:grpSp>
      <p:grpSp>
        <p:nvGrpSpPr>
          <p:cNvPr id="892" name="Google Shape;892;p148"/>
          <p:cNvGrpSpPr/>
          <p:nvPr/>
        </p:nvGrpSpPr>
        <p:grpSpPr>
          <a:xfrm>
            <a:off x="1088211" y="1748133"/>
            <a:ext cx="989400" cy="799666"/>
            <a:chOff x="1122850" y="1746361"/>
            <a:chExt cx="989400" cy="799666"/>
          </a:xfrm>
        </p:grpSpPr>
        <p:sp>
          <p:nvSpPr>
            <p:cNvPr id="893" name="Google Shape;893;p148"/>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监控</a:t>
              </a:r>
              <a:endParaRPr lang="zh-CN" altLang="en-US" sz="900" dirty="0"/>
            </a:p>
          </p:txBody>
        </p:sp>
        <p:pic>
          <p:nvPicPr>
            <p:cNvPr id="894" name="Google Shape;894;p148"/>
            <p:cNvPicPr preferRelativeResize="0"/>
            <p:nvPr/>
          </p:nvPicPr>
          <p:blipFill>
            <a:blip r:embed="rId36">
              <a:alphaModFix/>
            </a:blip>
            <a:stretch>
              <a:fillRect/>
            </a:stretch>
          </p:blipFill>
          <p:spPr>
            <a:xfrm>
              <a:off x="1247214" y="1746361"/>
              <a:ext cx="740664" cy="638823"/>
            </a:xfrm>
            <a:prstGeom prst="rect">
              <a:avLst/>
            </a:prstGeom>
            <a:noFill/>
            <a:ln>
              <a:noFill/>
            </a:ln>
          </p:spPr>
        </p:pic>
      </p:grpSp>
      <p:grpSp>
        <p:nvGrpSpPr>
          <p:cNvPr id="895" name="Google Shape;895;p148"/>
          <p:cNvGrpSpPr/>
          <p:nvPr/>
        </p:nvGrpSpPr>
        <p:grpSpPr>
          <a:xfrm>
            <a:off x="7831334" y="2636250"/>
            <a:ext cx="599100" cy="783375"/>
            <a:chOff x="8469225" y="2636250"/>
            <a:chExt cx="599100" cy="783375"/>
          </a:xfrm>
        </p:grpSpPr>
        <p:pic>
          <p:nvPicPr>
            <p:cNvPr id="896" name="Google Shape;896;p14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897" name="Google Shape;897;p148"/>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898" name="Google Shape;898;p148"/>
          <p:cNvGrpSpPr/>
          <p:nvPr/>
        </p:nvGrpSpPr>
        <p:grpSpPr>
          <a:xfrm>
            <a:off x="3810687" y="2663577"/>
            <a:ext cx="718800" cy="809457"/>
            <a:chOff x="3103242" y="2663577"/>
            <a:chExt cx="718800" cy="809457"/>
          </a:xfrm>
        </p:grpSpPr>
        <p:sp>
          <p:nvSpPr>
            <p:cNvPr id="899" name="Google Shape;899;p148"/>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434343"/>
                  </a:solidFill>
                </a:rPr>
                <a:t>存储</a:t>
              </a:r>
            </a:p>
          </p:txBody>
        </p:sp>
        <p:pic>
          <p:nvPicPr>
            <p:cNvPr id="900" name="Google Shape;900;p14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901" name="Google Shape;901;p148"/>
          <p:cNvGrpSpPr/>
          <p:nvPr/>
        </p:nvGrpSpPr>
        <p:grpSpPr>
          <a:xfrm>
            <a:off x="8385924" y="2687124"/>
            <a:ext cx="767616" cy="740909"/>
            <a:chOff x="8393025" y="2687125"/>
            <a:chExt cx="691800" cy="732500"/>
          </a:xfrm>
        </p:grpSpPr>
        <p:pic>
          <p:nvPicPr>
            <p:cNvPr id="902" name="Google Shape;902;p14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903" name="Google Shape;903;p148"/>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价值存储</a:t>
              </a:r>
              <a:endParaRPr lang="zh-CN" altLang="en-US" sz="700" dirty="0"/>
            </a:p>
          </p:txBody>
        </p:sp>
      </p:grpSp>
    </p:spTree>
    <p:extLst>
      <p:ext uri="{BB962C8B-B14F-4D97-AF65-F5344CB8AC3E}">
        <p14:creationId xmlns:p14="http://schemas.microsoft.com/office/powerpoint/2010/main" val="755911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2" name="Shape 469"/>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l="-1705"/>
          <a:stretch/>
        </p:blipFill>
        <p:spPr>
          <a:xfrm>
            <a:off x="4774510" y="1056603"/>
            <a:ext cx="914400" cy="500958"/>
          </a:xfrm>
          <a:prstGeom prst="rect">
            <a:avLst/>
          </a:prstGeom>
          <a:noFill/>
          <a:ln>
            <a:noFill/>
          </a:ln>
        </p:spPr>
      </p:pic>
      <p:pic>
        <p:nvPicPr>
          <p:cNvPr id="47" name="Shape 605"/>
          <p:cNvPicPr preferRelativeResize="0">
            <a:picLocks noChangeAspect="1"/>
          </p:cNvPicPr>
          <p:nvPr/>
        </p:nvPicPr>
        <p:blipFill rotWithShape="1">
          <a:blip r:embed="rId4" cstate="print">
            <a:alphaModFix/>
            <a:extLst>
              <a:ext uri="{28A0092B-C50C-407E-A947-70E740481C1C}">
                <a14:useLocalDpi xmlns:a14="http://schemas.microsoft.com/office/drawing/2010/main"/>
              </a:ext>
            </a:extLst>
          </a:blip>
          <a:srcRect t="-8774" b="-12247"/>
          <a:stretch/>
        </p:blipFill>
        <p:spPr>
          <a:xfrm>
            <a:off x="2350234" y="3616218"/>
            <a:ext cx="609000" cy="578966"/>
          </a:xfrm>
          <a:prstGeom prst="rect">
            <a:avLst/>
          </a:prstGeom>
          <a:noFill/>
          <a:ln>
            <a:noFill/>
          </a:ln>
        </p:spPr>
      </p:pic>
      <p:pic>
        <p:nvPicPr>
          <p:cNvPr id="53" name="Shape 566"/>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291458" y="3702380"/>
            <a:ext cx="663900" cy="406642"/>
          </a:xfrm>
          <a:prstGeom prst="rect">
            <a:avLst/>
          </a:prstGeom>
          <a:noFill/>
          <a:ln>
            <a:noFill/>
          </a:ln>
        </p:spPr>
      </p:pic>
      <p:pic>
        <p:nvPicPr>
          <p:cNvPr id="54" name="Shape 568"/>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1193915" y="2623318"/>
            <a:ext cx="693731" cy="186136"/>
          </a:xfrm>
          <a:prstGeom prst="rect">
            <a:avLst/>
          </a:prstGeom>
          <a:noFill/>
          <a:ln>
            <a:noFill/>
          </a:ln>
        </p:spPr>
      </p:pic>
      <p:pic>
        <p:nvPicPr>
          <p:cNvPr id="59" name="Shape 564"/>
          <p:cNvPicPr preferRelativeResize="0">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a:off x="3086000" y="3069394"/>
            <a:ext cx="1184203" cy="368960"/>
          </a:xfrm>
          <a:prstGeom prst="rect">
            <a:avLst/>
          </a:prstGeom>
          <a:noFill/>
          <a:ln>
            <a:noFill/>
          </a:ln>
        </p:spPr>
      </p:pic>
      <p:pic>
        <p:nvPicPr>
          <p:cNvPr id="39" name="Shape 717"/>
          <p:cNvPicPr preferRelativeResize="0">
            <a:picLocks noChangeAspect="1"/>
          </p:cNvPicPr>
          <p:nvPr/>
        </p:nvPicPr>
        <p:blipFill>
          <a:blip r:embed="rId8" cstate="print">
            <a:alphaModFix/>
            <a:extLst>
              <a:ext uri="{28A0092B-C50C-407E-A947-70E740481C1C}">
                <a14:useLocalDpi xmlns:a14="http://schemas.microsoft.com/office/drawing/2010/main"/>
              </a:ext>
            </a:extLst>
          </a:blip>
          <a:stretch>
            <a:fillRect/>
          </a:stretch>
        </p:blipFill>
        <p:spPr>
          <a:xfrm>
            <a:off x="3454557" y="4673143"/>
            <a:ext cx="704700" cy="419296"/>
          </a:xfrm>
          <a:prstGeom prst="rect">
            <a:avLst/>
          </a:prstGeom>
          <a:noFill/>
          <a:ln>
            <a:noFill/>
          </a:ln>
        </p:spPr>
      </p:pic>
      <p:pic>
        <p:nvPicPr>
          <p:cNvPr id="45" name="Google Shape;1024;p100"/>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305409" y="3169546"/>
            <a:ext cx="635999" cy="195286"/>
          </a:xfrm>
          <a:prstGeom prst="rect">
            <a:avLst/>
          </a:prstGeom>
          <a:noFill/>
          <a:ln>
            <a:noFill/>
          </a:ln>
        </p:spPr>
      </p:pic>
      <p:pic>
        <p:nvPicPr>
          <p:cNvPr id="61" name="Google Shape;1126;p101"/>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1234458" y="4226586"/>
            <a:ext cx="777900" cy="383759"/>
          </a:xfrm>
          <a:prstGeom prst="rect">
            <a:avLst/>
          </a:prstGeom>
          <a:noFill/>
          <a:ln>
            <a:noFill/>
          </a:ln>
        </p:spPr>
      </p:pic>
      <p:pic>
        <p:nvPicPr>
          <p:cNvPr id="66" name="Google Shape;1021;p100"/>
          <p:cNvPicPr preferRelativeResize="0">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4663692" y="2427935"/>
            <a:ext cx="485700" cy="523210"/>
          </a:xfrm>
          <a:prstGeom prst="rect">
            <a:avLst/>
          </a:prstGeom>
          <a:noFill/>
          <a:ln>
            <a:noFill/>
          </a:ln>
        </p:spPr>
      </p:pic>
      <p:pic>
        <p:nvPicPr>
          <p:cNvPr id="7" name="图片 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5421335" y="4353384"/>
            <a:ext cx="777240" cy="130162"/>
          </a:xfrm>
          <a:prstGeom prst="rect">
            <a:avLst/>
          </a:prstGeom>
          <a:noFill/>
          <a:ln>
            <a:noFill/>
          </a:ln>
        </p:spPr>
      </p:pic>
      <p:pic>
        <p:nvPicPr>
          <p:cNvPr id="58" name="Google Shape;1162;p103"/>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6462236" y="3713305"/>
            <a:ext cx="594150" cy="441368"/>
          </a:xfrm>
          <a:prstGeom prst="rect">
            <a:avLst/>
          </a:prstGeom>
          <a:noFill/>
          <a:ln>
            <a:noFill/>
          </a:ln>
        </p:spPr>
      </p:pic>
      <p:pic>
        <p:nvPicPr>
          <p:cNvPr id="64" name="Google Shape;1002;p102"/>
          <p:cNvPicPr preferRelativeResize="0">
            <a:picLocks noChangeAspect="1"/>
          </p:cNvPicPr>
          <p:nvPr/>
        </p:nvPicPr>
        <p:blipFill>
          <a:blip r:embed="rId15" cstate="print">
            <a:alphaModFix/>
            <a:extLst>
              <a:ext uri="{28A0092B-C50C-407E-A947-70E740481C1C}">
                <a14:useLocalDpi xmlns:a14="http://schemas.microsoft.com/office/drawing/2010/main"/>
              </a:ext>
            </a:extLst>
          </a:blip>
          <a:stretch>
            <a:fillRect/>
          </a:stretch>
        </p:blipFill>
        <p:spPr>
          <a:xfrm>
            <a:off x="4606510" y="3114296"/>
            <a:ext cx="446801" cy="446800"/>
          </a:xfrm>
          <a:prstGeom prst="rect">
            <a:avLst/>
          </a:prstGeom>
          <a:noFill/>
          <a:ln>
            <a:noFill/>
          </a:ln>
        </p:spPr>
      </p:pic>
      <p:pic>
        <p:nvPicPr>
          <p:cNvPr id="65" name="Google Shape;1040;p102"/>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3834298" y="2406829"/>
            <a:ext cx="617434" cy="562635"/>
          </a:xfrm>
          <a:prstGeom prst="rect">
            <a:avLst/>
          </a:prstGeom>
          <a:noFill/>
          <a:ln>
            <a:noFill/>
          </a:ln>
        </p:spPr>
      </p:pic>
      <p:pic>
        <p:nvPicPr>
          <p:cNvPr id="68" name="Google Shape;1065;p102"/>
          <p:cNvPicPr preferRelativeResize="0">
            <a:picLocks noChangeAspect="1"/>
          </p:cNvPicPr>
          <p:nvPr/>
        </p:nvPicPr>
        <p:blipFill rotWithShape="1">
          <a:blip r:embed="rId17" cstate="print">
            <a:alphaModFix/>
            <a:extLst>
              <a:ext uri="{28A0092B-C50C-407E-A947-70E740481C1C}">
                <a14:useLocalDpi xmlns:a14="http://schemas.microsoft.com/office/drawing/2010/main"/>
              </a:ext>
            </a:extLst>
          </a:blip>
          <a:srcRect/>
          <a:stretch/>
        </p:blipFill>
        <p:spPr>
          <a:xfrm>
            <a:off x="5417395" y="2630913"/>
            <a:ext cx="819075" cy="279748"/>
          </a:xfrm>
          <a:prstGeom prst="rect">
            <a:avLst/>
          </a:prstGeom>
          <a:noFill/>
          <a:ln>
            <a:noFill/>
          </a:ln>
        </p:spPr>
      </p:pic>
      <p:pic>
        <p:nvPicPr>
          <p:cNvPr id="48" name="Google Shape;1178;p103"/>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4401217" y="4716081"/>
            <a:ext cx="780787" cy="333420"/>
          </a:xfrm>
          <a:prstGeom prst="rect">
            <a:avLst/>
          </a:prstGeom>
          <a:noFill/>
          <a:ln>
            <a:noFill/>
          </a:ln>
        </p:spPr>
      </p:pic>
      <p:pic>
        <p:nvPicPr>
          <p:cNvPr id="60" name="Google Shape;1035;p102"/>
          <p:cNvPicPr preferRelativeResize="0">
            <a:picLocks noChangeAspect="1"/>
          </p:cNvPicPr>
          <p:nvPr/>
        </p:nvPicPr>
        <p:blipFill>
          <a:blip r:embed="rId19" cstate="print">
            <a:alphaModFix/>
            <a:extLst>
              <a:ext uri="{28A0092B-C50C-407E-A947-70E740481C1C}">
                <a14:useLocalDpi xmlns:a14="http://schemas.microsoft.com/office/drawing/2010/main"/>
              </a:ext>
            </a:extLst>
          </a:blip>
          <a:stretch>
            <a:fillRect/>
          </a:stretch>
        </p:blipFill>
        <p:spPr>
          <a:xfrm>
            <a:off x="241431" y="3158696"/>
            <a:ext cx="819071" cy="216987"/>
          </a:xfrm>
          <a:prstGeom prst="rect">
            <a:avLst/>
          </a:prstGeom>
          <a:noFill/>
          <a:ln>
            <a:noFill/>
          </a:ln>
        </p:spPr>
      </p:pic>
      <p:pic>
        <p:nvPicPr>
          <p:cNvPr id="62" name="Google Shape;1169;p103"/>
          <p:cNvPicPr preferRelativeResize="0">
            <a:picLocks noChangeAspect="1"/>
          </p:cNvPicPr>
          <p:nvPr/>
        </p:nvPicPr>
        <p:blipFill rotWithShape="1">
          <a:blip r:embed="rId20" cstate="print">
            <a:alphaModFix/>
            <a:extLst>
              <a:ext uri="{28A0092B-C50C-407E-A947-70E740481C1C}">
                <a14:useLocalDpi xmlns:a14="http://schemas.microsoft.com/office/drawing/2010/main"/>
              </a:ext>
            </a:extLst>
          </a:blip>
          <a:srcRect/>
          <a:stretch/>
        </p:blipFill>
        <p:spPr>
          <a:xfrm>
            <a:off x="2302384" y="4320982"/>
            <a:ext cx="704700" cy="194967"/>
          </a:xfrm>
          <a:prstGeom prst="rect">
            <a:avLst/>
          </a:prstGeom>
          <a:noFill/>
          <a:ln>
            <a:noFill/>
          </a:ln>
        </p:spPr>
      </p:pic>
      <p:pic>
        <p:nvPicPr>
          <p:cNvPr id="78" name="图片 7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275373" y="3675338"/>
            <a:ext cx="751186" cy="460727"/>
          </a:xfrm>
          <a:prstGeom prst="rect">
            <a:avLst/>
          </a:prstGeom>
        </p:spPr>
      </p:pic>
      <p:pic>
        <p:nvPicPr>
          <p:cNvPr id="81" name="Google Shape;1116;p101"/>
          <p:cNvPicPr preferRelativeResize="0">
            <a:picLocks noChangeAspect="1"/>
          </p:cNvPicPr>
          <p:nvPr/>
        </p:nvPicPr>
        <p:blipFill>
          <a:blip r:embed="rId22" cstate="print">
            <a:alphaModFix/>
            <a:extLst>
              <a:ext uri="{28A0092B-C50C-407E-A947-70E740481C1C}">
                <a14:useLocalDpi xmlns:a14="http://schemas.microsoft.com/office/drawing/2010/main"/>
              </a:ext>
            </a:extLst>
          </a:blip>
          <a:stretch>
            <a:fillRect/>
          </a:stretch>
        </p:blipFill>
        <p:spPr>
          <a:xfrm>
            <a:off x="2493484" y="4685730"/>
            <a:ext cx="513600" cy="394122"/>
          </a:xfrm>
          <a:prstGeom prst="rect">
            <a:avLst/>
          </a:prstGeom>
          <a:noFill/>
          <a:ln>
            <a:noFill/>
          </a:ln>
        </p:spPr>
      </p:pic>
      <p:pic>
        <p:nvPicPr>
          <p:cNvPr id="86" name="Google Shape;1188;p103"/>
          <p:cNvPicPr preferRelativeResize="0">
            <a:picLocks noChangeAspect="1"/>
          </p:cNvPicPr>
          <p:nvPr/>
        </p:nvPicPr>
        <p:blipFill>
          <a:blip r:embed="rId23" cstate="print">
            <a:alphaModFix/>
            <a:extLst>
              <a:ext uri="{28A0092B-C50C-407E-A947-70E740481C1C}">
                <a14:useLocalDpi xmlns:a14="http://schemas.microsoft.com/office/drawing/2010/main"/>
              </a:ext>
            </a:extLst>
          </a:blip>
          <a:stretch>
            <a:fillRect/>
          </a:stretch>
        </p:blipFill>
        <p:spPr>
          <a:xfrm>
            <a:off x="464904" y="4209692"/>
            <a:ext cx="372125" cy="417547"/>
          </a:xfrm>
          <a:prstGeom prst="rect">
            <a:avLst/>
          </a:prstGeom>
          <a:noFill/>
          <a:ln>
            <a:noFill/>
          </a:ln>
        </p:spPr>
      </p:pic>
      <p:pic>
        <p:nvPicPr>
          <p:cNvPr id="12" name="图片 1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336041" y="3715100"/>
            <a:ext cx="772707" cy="381202"/>
          </a:xfrm>
          <a:prstGeom prst="rect">
            <a:avLst/>
          </a:prstGeom>
        </p:spPr>
      </p:pic>
      <p:pic>
        <p:nvPicPr>
          <p:cNvPr id="69" name="Google Shape;1191;p138"/>
          <p:cNvPicPr preferRelativeResize="0">
            <a:picLocks noChangeAspect="1"/>
          </p:cNvPicPr>
          <p:nvPr/>
        </p:nvPicPr>
        <p:blipFill>
          <a:blip r:embed="rId25">
            <a:alphaModFix/>
          </a:blip>
          <a:stretch>
            <a:fillRect/>
          </a:stretch>
        </p:blipFill>
        <p:spPr>
          <a:xfrm>
            <a:off x="7441181" y="1752178"/>
            <a:ext cx="569037" cy="255337"/>
          </a:xfrm>
          <a:prstGeom prst="rect">
            <a:avLst/>
          </a:prstGeom>
          <a:noFill/>
          <a:ln>
            <a:noFill/>
          </a:ln>
        </p:spPr>
      </p:pic>
      <p:pic>
        <p:nvPicPr>
          <p:cNvPr id="71" name="Google Shape;1297;p139"/>
          <p:cNvPicPr preferRelativeResize="0">
            <a:picLocks noChangeAspect="1"/>
          </p:cNvPicPr>
          <p:nvPr/>
        </p:nvPicPr>
        <p:blipFill rotWithShape="1">
          <a:blip r:embed="rId26" cstate="print">
            <a:alphaModFix/>
            <a:extLst>
              <a:ext uri="{28A0092B-C50C-407E-A947-70E740481C1C}">
                <a14:useLocalDpi xmlns:a14="http://schemas.microsoft.com/office/drawing/2010/main"/>
              </a:ext>
            </a:extLst>
          </a:blip>
          <a:srcRect/>
          <a:stretch/>
        </p:blipFill>
        <p:spPr>
          <a:xfrm>
            <a:off x="2045410" y="2572384"/>
            <a:ext cx="636000" cy="288004"/>
          </a:xfrm>
          <a:prstGeom prst="rect">
            <a:avLst/>
          </a:prstGeom>
          <a:noFill/>
          <a:ln>
            <a:noFill/>
          </a:ln>
        </p:spPr>
      </p:pic>
      <p:pic>
        <p:nvPicPr>
          <p:cNvPr id="73" name="Google Shape;1252;p139"/>
          <p:cNvPicPr preferRelativeResize="0">
            <a:picLocks noChangeAspect="1"/>
          </p:cNvPicPr>
          <p:nvPr/>
        </p:nvPicPr>
        <p:blipFill>
          <a:blip r:embed="rId27" cstate="print">
            <a:alphaModFix/>
            <a:extLst>
              <a:ext uri="{28A0092B-C50C-407E-A947-70E740481C1C}">
                <a14:useLocalDpi xmlns:a14="http://schemas.microsoft.com/office/drawing/2010/main"/>
              </a:ext>
            </a:extLst>
          </a:blip>
          <a:stretch>
            <a:fillRect/>
          </a:stretch>
        </p:blipFill>
        <p:spPr>
          <a:xfrm>
            <a:off x="2336734" y="3146351"/>
            <a:ext cx="636000" cy="241676"/>
          </a:xfrm>
          <a:prstGeom prst="rect">
            <a:avLst/>
          </a:prstGeom>
          <a:noFill/>
          <a:ln>
            <a:noFill/>
          </a:ln>
        </p:spPr>
      </p:pic>
      <p:pic>
        <p:nvPicPr>
          <p:cNvPr id="74" name="Google Shape;1358;p140"/>
          <p:cNvPicPr preferRelativeResize="0">
            <a:picLocks noChangeAspect="1"/>
          </p:cNvPicPr>
          <p:nvPr/>
        </p:nvPicPr>
        <p:blipFill rotWithShape="1">
          <a:blip r:embed="rId28" cstate="print">
            <a:alphaModFix/>
            <a:extLst>
              <a:ext uri="{28A0092B-C50C-407E-A947-70E740481C1C}">
                <a14:useLocalDpi xmlns:a14="http://schemas.microsoft.com/office/drawing/2010/main"/>
              </a:ext>
            </a:extLst>
          </a:blip>
          <a:srcRect/>
          <a:stretch/>
        </p:blipFill>
        <p:spPr>
          <a:xfrm>
            <a:off x="4487565" y="4209692"/>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9" cstate="print">
            <a:alphaModFix/>
            <a:extLst>
              <a:ext uri="{28A0092B-C50C-407E-A947-70E740481C1C}">
                <a14:useLocalDpi xmlns:a14="http://schemas.microsoft.com/office/drawing/2010/main"/>
              </a:ext>
            </a:extLst>
          </a:blip>
          <a:srcRect/>
          <a:stretch/>
        </p:blipFill>
        <p:spPr>
          <a:xfrm>
            <a:off x="5637027" y="1549505"/>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4" cstate="print">
            <a:extLst>
              <a:ext uri="{28A0092B-C50C-407E-A947-70E740481C1C}">
                <a14:useLocalDpi xmlns:a14="http://schemas.microsoft.com/office/drawing/2010/main"/>
              </a:ext>
            </a:extLst>
          </a:blip>
          <a:srcRect/>
          <a:stretch/>
        </p:blipFill>
        <p:spPr>
          <a:xfrm>
            <a:off x="6315076" y="1353482"/>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5447580" y="3677751"/>
            <a:ext cx="744638" cy="455901"/>
          </a:xfrm>
          <a:prstGeom prst="rect">
            <a:avLst/>
          </a:prstGeom>
        </p:spPr>
      </p:pic>
      <p:pic>
        <p:nvPicPr>
          <p:cNvPr id="80" name="Google Shape;1295;p139">
            <a:extLst>
              <a:ext uri="{FF2B5EF4-FFF2-40B4-BE49-F238E27FC236}">
                <a16:creationId xmlns:a16="http://schemas.microsoft.com/office/drawing/2014/main" id="{1FC4401F-D39A-5848-9DB7-D83F832751F8}"/>
              </a:ext>
            </a:extLst>
          </p:cNvPr>
          <p:cNvPicPr preferRelativeResize="0">
            <a:picLocks noChangeAspect="1"/>
          </p:cNvPicPr>
          <p:nvPr/>
        </p:nvPicPr>
        <p:blipFill>
          <a:blip r:embed="rId36" cstate="print">
            <a:alphaModFix/>
            <a:extLst>
              <a:ext uri="{28A0092B-C50C-407E-A947-70E740481C1C}">
                <a14:useLocalDpi xmlns:a14="http://schemas.microsoft.com/office/drawing/2010/main"/>
              </a:ext>
            </a:extLst>
          </a:blip>
          <a:stretch>
            <a:fillRect/>
          </a:stretch>
        </p:blipFill>
        <p:spPr>
          <a:xfrm>
            <a:off x="6452986" y="3119870"/>
            <a:ext cx="612648" cy="375231"/>
          </a:xfrm>
          <a:prstGeom prst="rect">
            <a:avLst/>
          </a:prstGeom>
          <a:noFill/>
          <a:ln>
            <a:noFill/>
          </a:ln>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37"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551246" y="4786111"/>
            <a:ext cx="585300" cy="223351"/>
          </a:xfrm>
          <a:prstGeom prst="rect">
            <a:avLst/>
          </a:prstGeom>
          <a:noFill/>
          <a:ln>
            <a:noFill/>
          </a:ln>
        </p:spPr>
      </p:pic>
      <p:pic>
        <p:nvPicPr>
          <p:cNvPr id="46" name="Google Shape;1458;p14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534675" y="4727602"/>
            <a:ext cx="663900" cy="245623"/>
          </a:xfrm>
          <a:prstGeom prst="rect">
            <a:avLst/>
          </a:prstGeom>
          <a:noFill/>
          <a:ln>
            <a:noFill/>
          </a:ln>
        </p:spPr>
      </p:pic>
      <p:pic>
        <p:nvPicPr>
          <p:cNvPr id="50" name="Google Shape;1489;p14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rot="10800000" flipH="1" flipV="1">
            <a:off x="6425940" y="4298922"/>
            <a:ext cx="641855" cy="328317"/>
          </a:xfrm>
          <a:prstGeom prst="rect">
            <a:avLst/>
          </a:prstGeom>
          <a:noFill/>
          <a:ln>
            <a:noFill/>
          </a:ln>
        </p:spPr>
      </p:pic>
      <p:pic>
        <p:nvPicPr>
          <p:cNvPr id="55" name="Google Shape;1321;p139"/>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484799" y="3238848"/>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42" cstate="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6525681" y="2445794"/>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440778" y="3744139"/>
            <a:ext cx="739953" cy="323125"/>
          </a:xfrm>
          <a:prstGeom prst="rect">
            <a:avLst/>
          </a:prstGeom>
          <a:noFill/>
          <a:ln>
            <a:noFill/>
          </a:ln>
        </p:spPr>
      </p:pic>
      <p:pic>
        <p:nvPicPr>
          <p:cNvPr id="57" name="Google Shape;1649;p16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349280" y="4296243"/>
            <a:ext cx="635750" cy="194963"/>
          </a:xfrm>
          <a:prstGeom prst="rect">
            <a:avLst/>
          </a:prstGeom>
          <a:noFill/>
          <a:ln>
            <a:noFill/>
          </a:ln>
        </p:spPr>
      </p:pic>
      <p:pic>
        <p:nvPicPr>
          <p:cNvPr id="63" name="Google Shape;1489;p16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917783" y="2603269"/>
            <a:ext cx="743700" cy="223102"/>
          </a:xfrm>
          <a:prstGeom prst="rect">
            <a:avLst/>
          </a:prstGeom>
          <a:noFill/>
          <a:ln>
            <a:noFill/>
          </a:ln>
        </p:spPr>
      </p:pic>
      <p:pic>
        <p:nvPicPr>
          <p:cNvPr id="70" name="Google Shape;1349;p163">
            <a:extLst>
              <a:ext uri="{FF2B5EF4-FFF2-40B4-BE49-F238E27FC236}">
                <a16:creationId xmlns:a16="http://schemas.microsoft.com/office/drawing/2014/main" id="{0F72AED1-AF26-2E40-8CA0-065D062672EA}"/>
              </a:ext>
            </a:extLst>
          </p:cNvPr>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7810614" y="1345765"/>
            <a:ext cx="907545" cy="203740"/>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6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83 </a:t>
            </a:r>
            <a:r>
              <a:rPr lang="en-US" altLang="zh-CN" dirty="0" err="1"/>
              <a:t>家已认证的Kubernetes合作伙伴</a:t>
            </a:r>
            <a:endParaRPr dirty="0"/>
          </a:p>
        </p:txBody>
      </p:sp>
      <p:pic>
        <p:nvPicPr>
          <p:cNvPr id="1665" name="Google Shape;1665;p16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33138" y="1026542"/>
            <a:ext cx="390000" cy="248807"/>
          </a:xfrm>
          <a:prstGeom prst="rect">
            <a:avLst/>
          </a:prstGeom>
          <a:noFill/>
          <a:ln>
            <a:noFill/>
          </a:ln>
        </p:spPr>
      </p:pic>
      <p:pic>
        <p:nvPicPr>
          <p:cNvPr id="1666" name="Google Shape;1666;p16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2324" y="1478123"/>
            <a:ext cx="513725" cy="367438"/>
          </a:xfrm>
          <a:prstGeom prst="rect">
            <a:avLst/>
          </a:prstGeom>
          <a:noFill/>
          <a:ln>
            <a:noFill/>
          </a:ln>
        </p:spPr>
      </p:pic>
      <p:pic>
        <p:nvPicPr>
          <p:cNvPr id="1667" name="Google Shape;1667;p16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425398" y="1495415"/>
            <a:ext cx="432350" cy="332854"/>
          </a:xfrm>
          <a:prstGeom prst="rect">
            <a:avLst/>
          </a:prstGeom>
          <a:noFill/>
          <a:ln>
            <a:noFill/>
          </a:ln>
        </p:spPr>
      </p:pic>
      <p:pic>
        <p:nvPicPr>
          <p:cNvPr id="1668" name="Google Shape;1668;p16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178404" y="2098234"/>
            <a:ext cx="548700" cy="350070"/>
          </a:xfrm>
          <a:prstGeom prst="rect">
            <a:avLst/>
          </a:prstGeom>
          <a:noFill/>
          <a:ln>
            <a:noFill/>
          </a:ln>
        </p:spPr>
      </p:pic>
      <p:pic>
        <p:nvPicPr>
          <p:cNvPr id="1669" name="Google Shape;1669;p16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447318" y="2714793"/>
            <a:ext cx="635750" cy="261914"/>
          </a:xfrm>
          <a:prstGeom prst="rect">
            <a:avLst/>
          </a:prstGeom>
          <a:noFill/>
          <a:ln>
            <a:noFill/>
          </a:ln>
        </p:spPr>
      </p:pic>
      <p:pic>
        <p:nvPicPr>
          <p:cNvPr id="1670" name="Google Shape;1670;p16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48329" y="3230652"/>
            <a:ext cx="513725" cy="327760"/>
          </a:xfrm>
          <a:prstGeom prst="rect">
            <a:avLst/>
          </a:prstGeom>
          <a:noFill/>
          <a:ln>
            <a:noFill/>
          </a:ln>
        </p:spPr>
      </p:pic>
      <p:pic>
        <p:nvPicPr>
          <p:cNvPr id="1671" name="Google Shape;1671;p16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966797" y="3325256"/>
            <a:ext cx="590675" cy="138552"/>
          </a:xfrm>
          <a:prstGeom prst="rect">
            <a:avLst/>
          </a:prstGeom>
          <a:noFill/>
          <a:ln>
            <a:noFill/>
          </a:ln>
        </p:spPr>
      </p:pic>
      <p:pic>
        <p:nvPicPr>
          <p:cNvPr id="1672" name="Google Shape;1672;p16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9498" y="3821112"/>
            <a:ext cx="513725" cy="328158"/>
          </a:xfrm>
          <a:prstGeom prst="rect">
            <a:avLst/>
          </a:prstGeom>
          <a:noFill/>
          <a:ln>
            <a:noFill/>
          </a:ln>
        </p:spPr>
      </p:pic>
      <p:pic>
        <p:nvPicPr>
          <p:cNvPr id="1673" name="Google Shape;1673;p16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81505" y="3821303"/>
            <a:ext cx="513725" cy="327778"/>
          </a:xfrm>
          <a:prstGeom prst="rect">
            <a:avLst/>
          </a:prstGeom>
          <a:noFill/>
          <a:ln>
            <a:noFill/>
          </a:ln>
        </p:spPr>
      </p:pic>
      <p:pic>
        <p:nvPicPr>
          <p:cNvPr id="1674" name="Google Shape;1674;p16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784750" y="3834007"/>
            <a:ext cx="474000" cy="302369"/>
          </a:xfrm>
          <a:prstGeom prst="rect">
            <a:avLst/>
          </a:prstGeom>
          <a:noFill/>
          <a:ln>
            <a:noFill/>
          </a:ln>
        </p:spPr>
      </p:pic>
      <p:pic>
        <p:nvPicPr>
          <p:cNvPr id="1675" name="Google Shape;1675;p16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775922" y="4295208"/>
            <a:ext cx="548700" cy="350560"/>
          </a:xfrm>
          <a:prstGeom prst="rect">
            <a:avLst/>
          </a:prstGeom>
          <a:noFill/>
          <a:ln>
            <a:noFill/>
          </a:ln>
        </p:spPr>
      </p:pic>
      <p:pic>
        <p:nvPicPr>
          <p:cNvPr id="1676" name="Google Shape;1676;p16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306355" y="4356043"/>
            <a:ext cx="661100" cy="228888"/>
          </a:xfrm>
          <a:prstGeom prst="rect">
            <a:avLst/>
          </a:prstGeom>
          <a:noFill/>
          <a:ln>
            <a:noFill/>
          </a:ln>
        </p:spPr>
      </p:pic>
      <p:pic>
        <p:nvPicPr>
          <p:cNvPr id="1677" name="Google Shape;1677;p16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231511" y="4294350"/>
            <a:ext cx="432350" cy="352274"/>
          </a:xfrm>
          <a:prstGeom prst="rect">
            <a:avLst/>
          </a:prstGeom>
          <a:noFill/>
          <a:ln>
            <a:noFill/>
          </a:ln>
        </p:spPr>
      </p:pic>
      <p:pic>
        <p:nvPicPr>
          <p:cNvPr id="1678" name="Google Shape;1678;p16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550673" y="2061690"/>
            <a:ext cx="590675" cy="423159"/>
          </a:xfrm>
          <a:prstGeom prst="rect">
            <a:avLst/>
          </a:prstGeom>
          <a:noFill/>
          <a:ln>
            <a:noFill/>
          </a:ln>
        </p:spPr>
      </p:pic>
      <p:pic>
        <p:nvPicPr>
          <p:cNvPr id="1679" name="Google Shape;1679;p16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739411" y="2734615"/>
            <a:ext cx="661100" cy="222271"/>
          </a:xfrm>
          <a:prstGeom prst="rect">
            <a:avLst/>
          </a:prstGeom>
          <a:noFill/>
          <a:ln>
            <a:noFill/>
          </a:ln>
        </p:spPr>
      </p:pic>
      <p:pic>
        <p:nvPicPr>
          <p:cNvPr id="1680" name="Google Shape;1680;p167"/>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4710192" y="4190014"/>
            <a:ext cx="432350" cy="560946"/>
          </a:xfrm>
          <a:prstGeom prst="rect">
            <a:avLst/>
          </a:prstGeom>
          <a:noFill/>
          <a:ln>
            <a:noFill/>
          </a:ln>
        </p:spPr>
      </p:pic>
      <p:pic>
        <p:nvPicPr>
          <p:cNvPr id="1681" name="Google Shape;1681;p16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2530242" y="2673658"/>
            <a:ext cx="336800" cy="344183"/>
          </a:xfrm>
          <a:prstGeom prst="rect">
            <a:avLst/>
          </a:prstGeom>
          <a:noFill/>
          <a:ln>
            <a:noFill/>
          </a:ln>
        </p:spPr>
      </p:pic>
      <p:pic>
        <p:nvPicPr>
          <p:cNvPr id="1682" name="Google Shape;1682;p16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979760" y="2732707"/>
            <a:ext cx="548700" cy="226087"/>
          </a:xfrm>
          <a:prstGeom prst="rect">
            <a:avLst/>
          </a:prstGeom>
          <a:noFill/>
          <a:ln>
            <a:noFill/>
          </a:ln>
        </p:spPr>
      </p:pic>
      <p:pic>
        <p:nvPicPr>
          <p:cNvPr id="1683" name="Google Shape;1683;p16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37297" y="1054519"/>
            <a:ext cx="548700" cy="192854"/>
          </a:xfrm>
          <a:prstGeom prst="rect">
            <a:avLst/>
          </a:prstGeom>
          <a:noFill/>
          <a:ln>
            <a:noFill/>
          </a:ln>
        </p:spPr>
      </p:pic>
      <p:pic>
        <p:nvPicPr>
          <p:cNvPr id="1684" name="Google Shape;1684;p16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31366" y="3812166"/>
            <a:ext cx="513725" cy="346052"/>
          </a:xfrm>
          <a:prstGeom prst="rect">
            <a:avLst/>
          </a:prstGeom>
          <a:noFill/>
          <a:ln>
            <a:noFill/>
          </a:ln>
        </p:spPr>
      </p:pic>
      <p:pic>
        <p:nvPicPr>
          <p:cNvPr id="1685" name="Google Shape;1685;p16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740675" y="4385737"/>
            <a:ext cx="336800" cy="169501"/>
          </a:xfrm>
          <a:prstGeom prst="rect">
            <a:avLst/>
          </a:prstGeom>
          <a:noFill/>
          <a:ln>
            <a:noFill/>
          </a:ln>
        </p:spPr>
      </p:pic>
      <p:pic>
        <p:nvPicPr>
          <p:cNvPr id="1686" name="Google Shape;1686;p16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179812" y="1075094"/>
            <a:ext cx="777900" cy="151703"/>
          </a:xfrm>
          <a:prstGeom prst="rect">
            <a:avLst/>
          </a:prstGeom>
          <a:noFill/>
          <a:ln>
            <a:noFill/>
          </a:ln>
        </p:spPr>
      </p:pic>
      <p:pic>
        <p:nvPicPr>
          <p:cNvPr id="1687" name="Google Shape;1687;p167"/>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306590" y="1049386"/>
            <a:ext cx="725850" cy="203119"/>
          </a:xfrm>
          <a:prstGeom prst="rect">
            <a:avLst/>
          </a:prstGeom>
          <a:noFill/>
          <a:ln>
            <a:noFill/>
          </a:ln>
        </p:spPr>
      </p:pic>
      <p:pic>
        <p:nvPicPr>
          <p:cNvPr id="1688" name="Google Shape;1688;p16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433369" y="1099013"/>
            <a:ext cx="725849" cy="103865"/>
          </a:xfrm>
          <a:prstGeom prst="rect">
            <a:avLst/>
          </a:prstGeom>
          <a:noFill/>
          <a:ln>
            <a:noFill/>
          </a:ln>
        </p:spPr>
      </p:pic>
      <p:pic>
        <p:nvPicPr>
          <p:cNvPr id="1689" name="Google Shape;1689;p16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963159" y="2192682"/>
            <a:ext cx="697999" cy="161174"/>
          </a:xfrm>
          <a:prstGeom prst="rect">
            <a:avLst/>
          </a:prstGeom>
          <a:noFill/>
          <a:ln>
            <a:noFill/>
          </a:ln>
        </p:spPr>
      </p:pic>
      <p:pic>
        <p:nvPicPr>
          <p:cNvPr id="1690" name="Google Shape;1690;p16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6200" y="940320"/>
            <a:ext cx="513725" cy="421251"/>
          </a:xfrm>
          <a:prstGeom prst="rect">
            <a:avLst/>
          </a:prstGeom>
          <a:noFill/>
          <a:ln>
            <a:noFill/>
          </a:ln>
        </p:spPr>
      </p:pic>
      <p:pic>
        <p:nvPicPr>
          <p:cNvPr id="1691" name="Google Shape;1691;p16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6207" y="2743361"/>
            <a:ext cx="698000" cy="204779"/>
          </a:xfrm>
          <a:prstGeom prst="rect">
            <a:avLst/>
          </a:prstGeom>
          <a:noFill/>
          <a:ln>
            <a:noFill/>
          </a:ln>
        </p:spPr>
      </p:pic>
      <p:pic>
        <p:nvPicPr>
          <p:cNvPr id="1692" name="Google Shape;1692;p16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664174" y="1489042"/>
            <a:ext cx="513725" cy="345600"/>
          </a:xfrm>
          <a:prstGeom prst="rect">
            <a:avLst/>
          </a:prstGeom>
          <a:noFill/>
          <a:ln>
            <a:noFill/>
          </a:ln>
        </p:spPr>
      </p:pic>
      <p:pic>
        <p:nvPicPr>
          <p:cNvPr id="1693" name="Google Shape;1693;p16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3966" y="4335663"/>
            <a:ext cx="777900" cy="269649"/>
          </a:xfrm>
          <a:prstGeom prst="rect">
            <a:avLst/>
          </a:prstGeom>
          <a:noFill/>
          <a:ln>
            <a:noFill/>
          </a:ln>
        </p:spPr>
      </p:pic>
      <p:pic>
        <p:nvPicPr>
          <p:cNvPr id="1694" name="Google Shape;1694;p16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045873" y="1541048"/>
            <a:ext cx="635750" cy="241587"/>
          </a:xfrm>
          <a:prstGeom prst="rect">
            <a:avLst/>
          </a:prstGeom>
          <a:noFill/>
          <a:ln>
            <a:noFill/>
          </a:ln>
        </p:spPr>
      </p:pic>
      <p:pic>
        <p:nvPicPr>
          <p:cNvPr id="1695" name="Google Shape;1695;p167"/>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6477174" y="947151"/>
            <a:ext cx="390000" cy="407590"/>
          </a:xfrm>
          <a:prstGeom prst="rect">
            <a:avLst/>
          </a:prstGeom>
          <a:noFill/>
          <a:ln>
            <a:noFill/>
          </a:ln>
        </p:spPr>
      </p:pic>
      <p:pic>
        <p:nvPicPr>
          <p:cNvPr id="1696" name="Google Shape;1696;p167"/>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869748" y="1561437"/>
            <a:ext cx="725850" cy="200809"/>
          </a:xfrm>
          <a:prstGeom prst="rect">
            <a:avLst/>
          </a:prstGeom>
          <a:noFill/>
          <a:ln>
            <a:noFill/>
          </a:ln>
        </p:spPr>
      </p:pic>
      <p:pic>
        <p:nvPicPr>
          <p:cNvPr id="1697" name="Google Shape;1697;p16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761897" y="2124142"/>
            <a:ext cx="473999" cy="298254"/>
          </a:xfrm>
          <a:prstGeom prst="rect">
            <a:avLst/>
          </a:prstGeom>
          <a:noFill/>
          <a:ln>
            <a:noFill/>
          </a:ln>
        </p:spPr>
      </p:pic>
      <p:pic>
        <p:nvPicPr>
          <p:cNvPr id="1698" name="Google Shape;1698;p16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681263" y="3221543"/>
            <a:ext cx="513725" cy="345977"/>
          </a:xfrm>
          <a:prstGeom prst="rect">
            <a:avLst/>
          </a:prstGeom>
          <a:noFill/>
          <a:ln>
            <a:noFill/>
          </a:ln>
        </p:spPr>
      </p:pic>
      <p:pic>
        <p:nvPicPr>
          <p:cNvPr id="1699" name="Google Shape;1699;p16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783722" y="1463032"/>
            <a:ext cx="548700" cy="397619"/>
          </a:xfrm>
          <a:prstGeom prst="rect">
            <a:avLst/>
          </a:prstGeom>
          <a:noFill/>
          <a:ln>
            <a:noFill/>
          </a:ln>
        </p:spPr>
      </p:pic>
      <p:pic>
        <p:nvPicPr>
          <p:cNvPr id="1700" name="Google Shape;1700;p16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366024" y="1499865"/>
            <a:ext cx="336800" cy="323955"/>
          </a:xfrm>
          <a:prstGeom prst="rect">
            <a:avLst/>
          </a:prstGeom>
          <a:noFill/>
          <a:ln>
            <a:noFill/>
          </a:ln>
        </p:spPr>
      </p:pic>
      <p:pic>
        <p:nvPicPr>
          <p:cNvPr id="1701" name="Google Shape;1701;p16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890948" y="1609822"/>
            <a:ext cx="725850" cy="104039"/>
          </a:xfrm>
          <a:prstGeom prst="rect">
            <a:avLst/>
          </a:prstGeom>
          <a:noFill/>
          <a:ln>
            <a:noFill/>
          </a:ln>
        </p:spPr>
      </p:pic>
      <p:pic>
        <p:nvPicPr>
          <p:cNvPr id="1702" name="Google Shape;1702;p16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323373" y="3871578"/>
            <a:ext cx="661100" cy="227227"/>
          </a:xfrm>
          <a:prstGeom prst="rect">
            <a:avLst/>
          </a:prstGeom>
          <a:noFill/>
          <a:ln>
            <a:noFill/>
          </a:ln>
        </p:spPr>
      </p:pic>
      <p:pic>
        <p:nvPicPr>
          <p:cNvPr id="1703" name="Google Shape;1703;p16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927918" y="4259955"/>
            <a:ext cx="548700" cy="421064"/>
          </a:xfrm>
          <a:prstGeom prst="rect">
            <a:avLst/>
          </a:prstGeom>
          <a:noFill/>
          <a:ln>
            <a:noFill/>
          </a:ln>
        </p:spPr>
      </p:pic>
      <p:pic>
        <p:nvPicPr>
          <p:cNvPr id="1704" name="Google Shape;1704;p16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421108" y="3210243"/>
            <a:ext cx="432350" cy="368578"/>
          </a:xfrm>
          <a:prstGeom prst="rect">
            <a:avLst/>
          </a:prstGeom>
          <a:noFill/>
          <a:ln>
            <a:noFill/>
          </a:ln>
        </p:spPr>
      </p:pic>
      <p:pic>
        <p:nvPicPr>
          <p:cNvPr id="1705" name="Google Shape;1705;p16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588679" y="4346130"/>
            <a:ext cx="867550" cy="248714"/>
          </a:xfrm>
          <a:prstGeom prst="rect">
            <a:avLst/>
          </a:prstGeom>
          <a:noFill/>
          <a:ln>
            <a:noFill/>
          </a:ln>
        </p:spPr>
      </p:pic>
      <p:pic>
        <p:nvPicPr>
          <p:cNvPr id="1706" name="Google Shape;1706;p16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406007" y="2080024"/>
            <a:ext cx="432350" cy="386491"/>
          </a:xfrm>
          <a:prstGeom prst="rect">
            <a:avLst/>
          </a:prstGeom>
          <a:noFill/>
          <a:ln>
            <a:noFill/>
          </a:ln>
        </p:spPr>
      </p:pic>
      <p:pic>
        <p:nvPicPr>
          <p:cNvPr id="1707" name="Google Shape;1707;p167"/>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5464331" y="2654663"/>
            <a:ext cx="473974" cy="382174"/>
          </a:xfrm>
          <a:prstGeom prst="rect">
            <a:avLst/>
          </a:prstGeom>
          <a:noFill/>
          <a:ln>
            <a:noFill/>
          </a:ln>
        </p:spPr>
      </p:pic>
      <p:pic>
        <p:nvPicPr>
          <p:cNvPr id="1708" name="Google Shape;1708;p16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014545" y="1102761"/>
            <a:ext cx="725849" cy="96370"/>
          </a:xfrm>
          <a:prstGeom prst="rect">
            <a:avLst/>
          </a:prstGeom>
          <a:noFill/>
          <a:ln>
            <a:noFill/>
          </a:ln>
        </p:spPr>
      </p:pic>
      <p:pic>
        <p:nvPicPr>
          <p:cNvPr id="1709" name="Google Shape;1709;p16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700466" y="2097132"/>
            <a:ext cx="241883" cy="352275"/>
          </a:xfrm>
          <a:prstGeom prst="rect">
            <a:avLst/>
          </a:prstGeom>
          <a:noFill/>
          <a:ln>
            <a:noFill/>
          </a:ln>
        </p:spPr>
      </p:pic>
      <p:pic>
        <p:nvPicPr>
          <p:cNvPr id="1710" name="Google Shape;1710;p16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486893" y="3799667"/>
            <a:ext cx="635700" cy="371049"/>
          </a:xfrm>
          <a:prstGeom prst="rect">
            <a:avLst/>
          </a:prstGeom>
          <a:noFill/>
          <a:ln>
            <a:noFill/>
          </a:ln>
        </p:spPr>
      </p:pic>
      <p:pic>
        <p:nvPicPr>
          <p:cNvPr id="1711" name="Google Shape;1711;p16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488174" y="3273609"/>
            <a:ext cx="473975" cy="241847"/>
          </a:xfrm>
          <a:prstGeom prst="rect">
            <a:avLst/>
          </a:prstGeom>
          <a:noFill/>
          <a:ln>
            <a:noFill/>
          </a:ln>
        </p:spPr>
      </p:pic>
      <p:pic>
        <p:nvPicPr>
          <p:cNvPr id="1712" name="Google Shape;1712;p16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887767" y="1078232"/>
            <a:ext cx="697999" cy="145428"/>
          </a:xfrm>
          <a:prstGeom prst="rect">
            <a:avLst/>
          </a:prstGeom>
          <a:noFill/>
          <a:ln>
            <a:noFill/>
          </a:ln>
        </p:spPr>
      </p:pic>
      <p:pic>
        <p:nvPicPr>
          <p:cNvPr id="1713" name="Google Shape;1713;p16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462253" y="1085587"/>
            <a:ext cx="867549" cy="130718"/>
          </a:xfrm>
          <a:prstGeom prst="rect">
            <a:avLst/>
          </a:prstGeom>
          <a:noFill/>
          <a:ln>
            <a:noFill/>
          </a:ln>
        </p:spPr>
      </p:pic>
      <p:pic>
        <p:nvPicPr>
          <p:cNvPr id="1714" name="Google Shape;1714;p16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830758" y="3806141"/>
            <a:ext cx="725849" cy="358101"/>
          </a:xfrm>
          <a:prstGeom prst="rect">
            <a:avLst/>
          </a:prstGeom>
          <a:noFill/>
          <a:ln>
            <a:noFill/>
          </a:ln>
        </p:spPr>
      </p:pic>
      <p:pic>
        <p:nvPicPr>
          <p:cNvPr id="1715" name="Google Shape;1715;p16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9858" y="3183283"/>
            <a:ext cx="432350" cy="422499"/>
          </a:xfrm>
          <a:prstGeom prst="rect">
            <a:avLst/>
          </a:prstGeom>
          <a:noFill/>
          <a:ln>
            <a:noFill/>
          </a:ln>
        </p:spPr>
      </p:pic>
      <p:pic>
        <p:nvPicPr>
          <p:cNvPr id="1716" name="Google Shape;1716;p167"/>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766181" y="1026712"/>
            <a:ext cx="548700" cy="248468"/>
          </a:xfrm>
          <a:prstGeom prst="rect">
            <a:avLst/>
          </a:prstGeom>
          <a:noFill/>
          <a:ln>
            <a:noFill/>
          </a:ln>
        </p:spPr>
      </p:pic>
      <p:pic>
        <p:nvPicPr>
          <p:cNvPr id="1717" name="Google Shape;1717;p167"/>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3575462" y="3888542"/>
            <a:ext cx="777900" cy="193298"/>
          </a:xfrm>
          <a:prstGeom prst="rect">
            <a:avLst/>
          </a:prstGeom>
          <a:noFill/>
          <a:ln>
            <a:noFill/>
          </a:ln>
        </p:spPr>
      </p:pic>
      <p:pic>
        <p:nvPicPr>
          <p:cNvPr id="1718" name="Google Shape;1718;p167"/>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747942" y="2162576"/>
            <a:ext cx="777900" cy="221386"/>
          </a:xfrm>
          <a:prstGeom prst="rect">
            <a:avLst/>
          </a:prstGeom>
          <a:noFill/>
          <a:ln>
            <a:noFill/>
          </a:ln>
        </p:spPr>
      </p:pic>
      <p:pic>
        <p:nvPicPr>
          <p:cNvPr id="1719" name="Google Shape;1719;p16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206408" y="3249380"/>
            <a:ext cx="473975" cy="290304"/>
          </a:xfrm>
          <a:prstGeom prst="rect">
            <a:avLst/>
          </a:prstGeom>
          <a:noFill/>
          <a:ln>
            <a:noFill/>
          </a:ln>
        </p:spPr>
      </p:pic>
      <p:pic>
        <p:nvPicPr>
          <p:cNvPr id="1720" name="Google Shape;1720;p16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6897213" y="2191648"/>
            <a:ext cx="590675" cy="163243"/>
          </a:xfrm>
          <a:prstGeom prst="rect">
            <a:avLst/>
          </a:prstGeom>
          <a:noFill/>
          <a:ln>
            <a:noFill/>
          </a:ln>
        </p:spPr>
      </p:pic>
      <p:pic>
        <p:nvPicPr>
          <p:cNvPr id="1721" name="Google Shape;1721;p16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010520" y="3796681"/>
            <a:ext cx="336800" cy="377022"/>
          </a:xfrm>
          <a:prstGeom prst="rect">
            <a:avLst/>
          </a:prstGeom>
          <a:noFill/>
          <a:ln>
            <a:noFill/>
          </a:ln>
        </p:spPr>
      </p:pic>
      <p:pic>
        <p:nvPicPr>
          <p:cNvPr id="1722" name="Google Shape;1722;p16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6200" y="1588797"/>
            <a:ext cx="697999" cy="146089"/>
          </a:xfrm>
          <a:prstGeom prst="rect">
            <a:avLst/>
          </a:prstGeom>
          <a:noFill/>
          <a:ln>
            <a:noFill/>
          </a:ln>
        </p:spPr>
      </p:pic>
      <p:pic>
        <p:nvPicPr>
          <p:cNvPr id="1723" name="Google Shape;1723;p16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868824" y="2703776"/>
            <a:ext cx="635700" cy="283948"/>
          </a:xfrm>
          <a:prstGeom prst="rect">
            <a:avLst/>
          </a:prstGeom>
          <a:noFill/>
          <a:ln>
            <a:noFill/>
          </a:ln>
        </p:spPr>
      </p:pic>
      <p:pic>
        <p:nvPicPr>
          <p:cNvPr id="1724" name="Google Shape;1724;p167"/>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3050088" y="3295152"/>
            <a:ext cx="930200" cy="198760"/>
          </a:xfrm>
          <a:prstGeom prst="rect">
            <a:avLst/>
          </a:prstGeom>
          <a:noFill/>
          <a:ln>
            <a:noFill/>
          </a:ln>
        </p:spPr>
      </p:pic>
      <p:pic>
        <p:nvPicPr>
          <p:cNvPr id="1725" name="Google Shape;1725;p167"/>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8783593" y="3220480"/>
            <a:ext cx="316025" cy="348103"/>
          </a:xfrm>
          <a:prstGeom prst="rect">
            <a:avLst/>
          </a:prstGeom>
          <a:noFill/>
          <a:ln>
            <a:noFill/>
          </a:ln>
        </p:spPr>
      </p:pic>
      <p:pic>
        <p:nvPicPr>
          <p:cNvPr id="1726" name="Google Shape;1726;p16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212615" y="3751189"/>
            <a:ext cx="390000" cy="468004"/>
          </a:xfrm>
          <a:prstGeom prst="rect">
            <a:avLst/>
          </a:prstGeom>
          <a:noFill/>
          <a:ln>
            <a:noFill/>
          </a:ln>
        </p:spPr>
      </p:pic>
      <p:pic>
        <p:nvPicPr>
          <p:cNvPr id="1727" name="Google Shape;1727;p16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9909" y="4288811"/>
            <a:ext cx="390000" cy="363354"/>
          </a:xfrm>
          <a:prstGeom prst="rect">
            <a:avLst/>
          </a:prstGeom>
          <a:noFill/>
          <a:ln>
            <a:noFill/>
          </a:ln>
        </p:spPr>
      </p:pic>
      <p:pic>
        <p:nvPicPr>
          <p:cNvPr id="1728" name="Google Shape;1728;p16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079577" y="3354865"/>
            <a:ext cx="661100" cy="79334"/>
          </a:xfrm>
          <a:prstGeom prst="rect">
            <a:avLst/>
          </a:prstGeom>
          <a:noFill/>
          <a:ln>
            <a:noFill/>
          </a:ln>
        </p:spPr>
      </p:pic>
      <p:pic>
        <p:nvPicPr>
          <p:cNvPr id="1729" name="Google Shape;1729;p16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072595" y="2767981"/>
            <a:ext cx="590675" cy="155539"/>
          </a:xfrm>
          <a:prstGeom prst="rect">
            <a:avLst/>
          </a:prstGeom>
          <a:noFill/>
          <a:ln>
            <a:noFill/>
          </a:ln>
        </p:spPr>
      </p:pic>
      <p:pic>
        <p:nvPicPr>
          <p:cNvPr id="1730" name="Google Shape;1730;p16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710077" y="2596345"/>
            <a:ext cx="548700" cy="498810"/>
          </a:xfrm>
          <a:prstGeom prst="rect">
            <a:avLst/>
          </a:prstGeom>
          <a:noFill/>
          <a:ln>
            <a:noFill/>
          </a:ln>
        </p:spPr>
      </p:pic>
      <p:pic>
        <p:nvPicPr>
          <p:cNvPr id="1731" name="Google Shape;1731;p16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299348" y="1590535"/>
            <a:ext cx="777900" cy="142614"/>
          </a:xfrm>
          <a:prstGeom prst="rect">
            <a:avLst/>
          </a:prstGeom>
          <a:noFill/>
          <a:ln>
            <a:noFill/>
          </a:ln>
        </p:spPr>
      </p:pic>
      <p:pic>
        <p:nvPicPr>
          <p:cNvPr id="1732" name="Google Shape;1732;p16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406598" y="4402670"/>
            <a:ext cx="635700" cy="135634"/>
          </a:xfrm>
          <a:prstGeom prst="rect">
            <a:avLst/>
          </a:prstGeom>
          <a:noFill/>
          <a:ln>
            <a:noFill/>
          </a:ln>
        </p:spPr>
      </p:pic>
      <p:pic>
        <p:nvPicPr>
          <p:cNvPr id="1733" name="Google Shape;1733;p167"/>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4074412" y="2081156"/>
            <a:ext cx="390000" cy="384227"/>
          </a:xfrm>
          <a:prstGeom prst="rect">
            <a:avLst/>
          </a:prstGeom>
          <a:noFill/>
          <a:ln>
            <a:noFill/>
          </a:ln>
        </p:spPr>
      </p:pic>
      <p:pic>
        <p:nvPicPr>
          <p:cNvPr id="1734" name="Google Shape;1734;p16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804923" y="1500523"/>
            <a:ext cx="432350" cy="322638"/>
          </a:xfrm>
          <a:prstGeom prst="rect">
            <a:avLst/>
          </a:prstGeom>
          <a:noFill/>
          <a:ln>
            <a:noFill/>
          </a:ln>
        </p:spPr>
      </p:pic>
      <p:pic>
        <p:nvPicPr>
          <p:cNvPr id="1735" name="Google Shape;1735;p16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471951" y="2145305"/>
            <a:ext cx="698000" cy="255929"/>
          </a:xfrm>
          <a:prstGeom prst="rect">
            <a:avLst/>
          </a:prstGeom>
          <a:noFill/>
          <a:ln>
            <a:noFill/>
          </a:ln>
        </p:spPr>
      </p:pic>
      <p:pic>
        <p:nvPicPr>
          <p:cNvPr id="1736" name="Google Shape;1736;p16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520547" y="1577176"/>
            <a:ext cx="590675" cy="169332"/>
          </a:xfrm>
          <a:prstGeom prst="rect">
            <a:avLst/>
          </a:prstGeom>
          <a:noFill/>
          <a:ln>
            <a:noFill/>
          </a:ln>
        </p:spPr>
      </p:pic>
      <p:pic>
        <p:nvPicPr>
          <p:cNvPr id="1737" name="Google Shape;1737;p16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143858" y="2591404"/>
            <a:ext cx="390000" cy="508693"/>
          </a:xfrm>
          <a:prstGeom prst="rect">
            <a:avLst/>
          </a:prstGeom>
          <a:noFill/>
          <a:ln>
            <a:noFill/>
          </a:ln>
        </p:spPr>
      </p:pic>
      <p:pic>
        <p:nvPicPr>
          <p:cNvPr id="1738" name="Google Shape;1738;p16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723943" y="2129541"/>
            <a:ext cx="590675" cy="287456"/>
          </a:xfrm>
          <a:prstGeom prst="rect">
            <a:avLst/>
          </a:prstGeom>
          <a:noFill/>
          <a:ln>
            <a:noFill/>
          </a:ln>
        </p:spPr>
      </p:pic>
      <p:pic>
        <p:nvPicPr>
          <p:cNvPr id="1739" name="Google Shape;1739;p16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734013" y="2663447"/>
            <a:ext cx="590675" cy="364606"/>
          </a:xfrm>
          <a:prstGeom prst="rect">
            <a:avLst/>
          </a:prstGeom>
          <a:noFill/>
          <a:ln>
            <a:noFill/>
          </a:ln>
        </p:spPr>
      </p:pic>
      <p:pic>
        <p:nvPicPr>
          <p:cNvPr id="1740" name="Google Shape;1740;p16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720285" y="4344673"/>
            <a:ext cx="725850" cy="251628"/>
          </a:xfrm>
          <a:prstGeom prst="rect">
            <a:avLst/>
          </a:prstGeom>
          <a:noFill/>
          <a:ln>
            <a:noFill/>
          </a:ln>
        </p:spPr>
      </p:pic>
      <p:pic>
        <p:nvPicPr>
          <p:cNvPr id="1741" name="Google Shape;1741;p16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2188269" y="3255734"/>
            <a:ext cx="635700" cy="277595"/>
          </a:xfrm>
          <a:prstGeom prst="rect">
            <a:avLst/>
          </a:prstGeom>
          <a:noFill/>
          <a:ln>
            <a:noFill/>
          </a:ln>
        </p:spPr>
      </p:pic>
      <p:pic>
        <p:nvPicPr>
          <p:cNvPr id="1742" name="Google Shape;1742;p16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4906503" y="3229237"/>
            <a:ext cx="548640" cy="330591"/>
          </a:xfrm>
          <a:prstGeom prst="rect">
            <a:avLst/>
          </a:prstGeom>
          <a:noFill/>
          <a:ln>
            <a:noFill/>
          </a:ln>
        </p:spPr>
      </p:pic>
      <p:pic>
        <p:nvPicPr>
          <p:cNvPr id="1743" name="Google Shape;1743;p16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606064" y="2713313"/>
            <a:ext cx="635700" cy="264875"/>
          </a:xfrm>
          <a:prstGeom prst="rect">
            <a:avLst/>
          </a:prstGeom>
          <a:noFill/>
          <a:ln>
            <a:noFill/>
          </a:ln>
        </p:spPr>
      </p:pic>
      <p:pic>
        <p:nvPicPr>
          <p:cNvPr id="1744" name="Google Shape;1744;p16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233727" y="3881866"/>
            <a:ext cx="548650" cy="206652"/>
          </a:xfrm>
          <a:prstGeom prst="rect">
            <a:avLst/>
          </a:prstGeom>
          <a:noFill/>
          <a:ln>
            <a:noFill/>
          </a:ln>
        </p:spPr>
      </p:pic>
      <p:pic>
        <p:nvPicPr>
          <p:cNvPr id="1745" name="Google Shape;1745;p16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7913" y="2064167"/>
            <a:ext cx="473975" cy="418205"/>
          </a:xfrm>
          <a:prstGeom prst="rect">
            <a:avLst/>
          </a:prstGeom>
          <a:noFill/>
          <a:ln>
            <a:noFill/>
          </a:ln>
        </p:spPr>
      </p:pic>
      <p:pic>
        <p:nvPicPr>
          <p:cNvPr id="1746" name="Google Shape;1746;p16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105084" y="1020333"/>
            <a:ext cx="513725" cy="261225"/>
          </a:xfrm>
          <a:prstGeom prst="rect">
            <a:avLst/>
          </a:prstGeom>
          <a:noFill/>
          <a:ln>
            <a:noFill/>
          </a:ln>
        </p:spPr>
      </p:pic>
      <p:pic>
        <p:nvPicPr>
          <p:cNvPr id="1747" name="Google Shape;1747;p16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573234" y="3811793"/>
            <a:ext cx="432350" cy="346797"/>
          </a:xfrm>
          <a:prstGeom prst="rect">
            <a:avLst/>
          </a:prstGeom>
          <a:noFill/>
          <a:ln>
            <a:noFill/>
          </a:ln>
        </p:spPr>
      </p:pic>
    </p:spTree>
    <p:extLst>
      <p:ext uri="{BB962C8B-B14F-4D97-AF65-F5344CB8AC3E}">
        <p14:creationId xmlns:p14="http://schemas.microsoft.com/office/powerpoint/2010/main" val="1308324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dirty="0" err="1"/>
              <a:t>Kubernetes认证管理员（CKA</a:t>
            </a:r>
            <a:r>
              <a:rPr lang="en-US" sz="2400" dirty="0"/>
              <a:t>）</a:t>
            </a:r>
            <a:endParaRPr sz="2400" dirty="0"/>
          </a:p>
          <a:p>
            <a:pPr marL="914400" lvl="1" indent="-330200" rtl="0">
              <a:spcBef>
                <a:spcPts val="0"/>
              </a:spcBef>
              <a:spcAft>
                <a:spcPts val="0"/>
              </a:spcAft>
              <a:buSzPts val="1600"/>
              <a:buChar char="–"/>
            </a:pPr>
            <a:r>
              <a:rPr lang="en-US" sz="1600" dirty="0"/>
              <a:t>目前已经有超过6,000注册</a:t>
            </a:r>
            <a:endParaRPr sz="1600" dirty="0"/>
          </a:p>
          <a:p>
            <a:pPr marL="914400" lvl="1" indent="-330200" rtl="0">
              <a:spcBef>
                <a:spcPts val="0"/>
              </a:spcBef>
              <a:spcAft>
                <a:spcPts val="0"/>
              </a:spcAft>
              <a:buSzPts val="1600"/>
              <a:buChar char="–"/>
            </a:pPr>
            <a:r>
              <a:rPr lang="en-US" sz="1600" u="sng" dirty="0">
                <a:solidFill>
                  <a:schemeClr val="hlink"/>
                </a:solidFill>
                <a:hlinkClick r:id="rId3"/>
              </a:rPr>
              <a:t>https://www.cncf.io/certification/expert/cka/</a:t>
            </a:r>
            <a:endParaRPr sz="1600" dirty="0"/>
          </a:p>
          <a:p>
            <a:pPr marL="457200" lvl="0" indent="-381000" rtl="0">
              <a:spcBef>
                <a:spcPts val="0"/>
              </a:spcBef>
              <a:spcAft>
                <a:spcPts val="0"/>
              </a:spcAft>
              <a:buSzPts val="2400"/>
              <a:buChar char="•"/>
            </a:pPr>
            <a:r>
              <a:rPr lang="en-US" sz="2400" dirty="0" err="1"/>
              <a:t>Kubernetes认证应用开发者（CKAD</a:t>
            </a:r>
            <a:r>
              <a:rPr lang="en-US" sz="2400" dirty="0"/>
              <a:t>）</a:t>
            </a:r>
            <a:endParaRPr sz="2400" dirty="0"/>
          </a:p>
          <a:p>
            <a:pPr marL="914400" lvl="1" indent="-330200" rtl="0">
              <a:spcBef>
                <a:spcPts val="0"/>
              </a:spcBef>
              <a:spcAft>
                <a:spcPts val="0"/>
              </a:spcAft>
              <a:buSzPts val="1600"/>
              <a:buChar char="–"/>
            </a:pPr>
            <a:r>
              <a:rPr lang="en-US" sz="1600" dirty="0" err="1"/>
              <a:t>认证使用者有能力基于Kubernetes设计、建设、配置以及披露云原生应用</a:t>
            </a:r>
            <a:endParaRPr sz="1600" dirty="0"/>
          </a:p>
          <a:p>
            <a:pPr marL="914400" lvl="1" indent="-330200" rtl="0">
              <a:spcBef>
                <a:spcPts val="0"/>
              </a:spcBef>
              <a:spcAft>
                <a:spcPts val="0"/>
              </a:spcAft>
              <a:buSzPts val="1600"/>
              <a:buChar char="–"/>
            </a:pPr>
            <a:r>
              <a:rPr lang="en-US" sz="1600" u="sng" dirty="0">
                <a:solidFill>
                  <a:schemeClr val="hlink"/>
                </a:solidFill>
                <a:hlinkClick r:id="rId4"/>
              </a:rPr>
              <a:t>https://www.cncf.io/certification/ckad/</a:t>
            </a:r>
            <a:endParaRPr sz="1600" dirty="0"/>
          </a:p>
          <a:p>
            <a:pPr marL="457200" lvl="0" indent="-381000" rtl="0">
              <a:spcBef>
                <a:spcPts val="0"/>
              </a:spcBef>
              <a:spcAft>
                <a:spcPts val="0"/>
              </a:spcAft>
              <a:buSzPts val="2400"/>
              <a:buChar char="•"/>
            </a:pPr>
            <a:r>
              <a:rPr lang="en-US" sz="2400" dirty="0"/>
              <a:t>这两项测试</a:t>
            </a:r>
            <a:endParaRPr sz="2400" dirty="0"/>
          </a:p>
          <a:p>
            <a:pPr marL="914400" marR="0" lvl="1" indent="-330200" algn="l" rtl="0">
              <a:lnSpc>
                <a:spcPct val="90000"/>
              </a:lnSpc>
              <a:spcBef>
                <a:spcPts val="0"/>
              </a:spcBef>
              <a:spcAft>
                <a:spcPts val="0"/>
              </a:spcAft>
              <a:buClr>
                <a:schemeClr val="accent3"/>
              </a:buClr>
              <a:buSzPts val="1600"/>
              <a:buFont typeface="Arial"/>
              <a:buChar char="–"/>
            </a:pPr>
            <a:r>
              <a:rPr lang="en-US" sz="1600" dirty="0"/>
              <a:t>考试内容为各类需要用命令解决的场景。时长3个小时；没有多选题</a:t>
            </a:r>
            <a:endParaRPr sz="1600" dirty="0"/>
          </a:p>
          <a:p>
            <a:pPr marL="914400" lvl="1" indent="-330200" rtl="0">
              <a:spcBef>
                <a:spcPts val="0"/>
              </a:spcBef>
              <a:spcAft>
                <a:spcPts val="0"/>
              </a:spcAft>
              <a:buSzPts val="1600"/>
              <a:buChar char="–"/>
            </a:pPr>
            <a:r>
              <a:rPr lang="en-US" sz="1600" dirty="0"/>
              <a:t>每门考试$300</a:t>
            </a:r>
            <a:endParaRPr sz="1600" dirty="0"/>
          </a:p>
          <a:p>
            <a:pPr marL="914400" lvl="1" indent="-330200" rtl="0">
              <a:spcBef>
                <a:spcPts val="0"/>
              </a:spcBef>
              <a:spcAft>
                <a:spcPts val="0"/>
              </a:spcAft>
              <a:buSzPts val="1600"/>
              <a:buChar char="–"/>
            </a:pPr>
            <a:r>
              <a:rPr lang="en-US" sz="1600" dirty="0"/>
              <a:t>考试每季度更新，与K8s版本发布保持一致</a:t>
            </a:r>
            <a:endParaRPr sz="1600" dirty="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7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81 </a:t>
            </a:r>
            <a:r>
              <a:rPr lang="en-US" altLang="zh-CN" dirty="0" err="1"/>
              <a:t>家KCSP合作伙伴</a:t>
            </a:r>
            <a:endParaRPr dirty="0"/>
          </a:p>
        </p:txBody>
      </p:sp>
      <p:pic>
        <p:nvPicPr>
          <p:cNvPr id="1775" name="Google Shape;1775;p17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54360" y="955803"/>
            <a:ext cx="635700" cy="328812"/>
          </a:xfrm>
          <a:prstGeom prst="rect">
            <a:avLst/>
          </a:prstGeom>
          <a:noFill/>
          <a:ln>
            <a:noFill/>
          </a:ln>
        </p:spPr>
      </p:pic>
      <p:pic>
        <p:nvPicPr>
          <p:cNvPr id="1776" name="Google Shape;1776;p17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092550" y="988196"/>
            <a:ext cx="1014825" cy="264026"/>
          </a:xfrm>
          <a:prstGeom prst="rect">
            <a:avLst/>
          </a:prstGeom>
          <a:noFill/>
          <a:ln>
            <a:noFill/>
          </a:ln>
        </p:spPr>
      </p:pic>
      <p:pic>
        <p:nvPicPr>
          <p:cNvPr id="1777" name="Google Shape;1777;p17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448192" y="1470682"/>
            <a:ext cx="836200" cy="233651"/>
          </a:xfrm>
          <a:prstGeom prst="rect">
            <a:avLst/>
          </a:prstGeom>
          <a:noFill/>
          <a:ln>
            <a:noFill/>
          </a:ln>
        </p:spPr>
      </p:pic>
      <p:pic>
        <p:nvPicPr>
          <p:cNvPr id="1778" name="Google Shape;1778;p17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30133" y="2494208"/>
            <a:ext cx="423141" cy="443100"/>
          </a:xfrm>
          <a:prstGeom prst="rect">
            <a:avLst/>
          </a:prstGeom>
          <a:noFill/>
          <a:ln>
            <a:noFill/>
          </a:ln>
        </p:spPr>
      </p:pic>
      <p:pic>
        <p:nvPicPr>
          <p:cNvPr id="1779" name="Google Shape;1779;p17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4035374" y="2471961"/>
            <a:ext cx="536375" cy="487595"/>
          </a:xfrm>
          <a:prstGeom prst="rect">
            <a:avLst/>
          </a:prstGeom>
          <a:noFill/>
          <a:ln>
            <a:noFill/>
          </a:ln>
        </p:spPr>
      </p:pic>
      <p:pic>
        <p:nvPicPr>
          <p:cNvPr id="1780" name="Google Shape;1780;p17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8127089" y="2591833"/>
            <a:ext cx="948700" cy="247850"/>
          </a:xfrm>
          <a:prstGeom prst="rect">
            <a:avLst/>
          </a:prstGeom>
          <a:noFill/>
          <a:ln>
            <a:noFill/>
          </a:ln>
        </p:spPr>
      </p:pic>
      <p:pic>
        <p:nvPicPr>
          <p:cNvPr id="1781" name="Google Shape;1781;p171"/>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810196" y="3931989"/>
            <a:ext cx="698000" cy="283513"/>
          </a:xfrm>
          <a:prstGeom prst="rect">
            <a:avLst/>
          </a:prstGeom>
          <a:noFill/>
          <a:ln>
            <a:noFill/>
          </a:ln>
        </p:spPr>
      </p:pic>
      <p:pic>
        <p:nvPicPr>
          <p:cNvPr id="1782" name="Google Shape;1782;p171"/>
          <p:cNvPicPr preferRelativeResize="0"/>
          <p:nvPr/>
        </p:nvPicPr>
        <p:blipFill rotWithShape="1">
          <a:blip r:embed="rId10" cstate="print">
            <a:alphaModFix/>
            <a:extLst>
              <a:ext uri="{28A0092B-C50C-407E-A947-70E740481C1C}">
                <a14:useLocalDpi xmlns:a14="http://schemas.microsoft.com/office/drawing/2010/main"/>
              </a:ext>
            </a:extLst>
          </a:blip>
          <a:srcRect l="6163" t="13876" r="6163" b="15146"/>
          <a:stretch/>
        </p:blipFill>
        <p:spPr>
          <a:xfrm>
            <a:off x="6342628" y="3839825"/>
            <a:ext cx="635750" cy="467840"/>
          </a:xfrm>
          <a:prstGeom prst="rect">
            <a:avLst/>
          </a:prstGeom>
          <a:noFill/>
          <a:ln>
            <a:noFill/>
          </a:ln>
        </p:spPr>
      </p:pic>
      <p:pic>
        <p:nvPicPr>
          <p:cNvPr id="1783" name="Google Shape;1783;p17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348636" y="2471945"/>
            <a:ext cx="536375" cy="487626"/>
          </a:xfrm>
          <a:prstGeom prst="rect">
            <a:avLst/>
          </a:prstGeom>
          <a:noFill/>
          <a:ln>
            <a:noFill/>
          </a:ln>
        </p:spPr>
      </p:pic>
      <p:pic>
        <p:nvPicPr>
          <p:cNvPr id="1784" name="Google Shape;1784;p17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362013" y="4351808"/>
            <a:ext cx="459900" cy="379500"/>
          </a:xfrm>
          <a:prstGeom prst="rect">
            <a:avLst/>
          </a:prstGeom>
          <a:noFill/>
          <a:ln>
            <a:noFill/>
          </a:ln>
        </p:spPr>
      </p:pic>
      <p:pic>
        <p:nvPicPr>
          <p:cNvPr id="1785" name="Google Shape;1785;p17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78269" y="3600757"/>
            <a:ext cx="707100" cy="144600"/>
          </a:xfrm>
          <a:prstGeom prst="rect">
            <a:avLst/>
          </a:prstGeom>
          <a:noFill/>
          <a:ln>
            <a:noFill/>
          </a:ln>
        </p:spPr>
      </p:pic>
      <p:pic>
        <p:nvPicPr>
          <p:cNvPr id="1786" name="Google Shape;1786;p17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686663" y="3876910"/>
            <a:ext cx="594150" cy="393671"/>
          </a:xfrm>
          <a:prstGeom prst="rect">
            <a:avLst/>
          </a:prstGeom>
          <a:noFill/>
          <a:ln>
            <a:noFill/>
          </a:ln>
        </p:spPr>
      </p:pic>
      <p:pic>
        <p:nvPicPr>
          <p:cNvPr id="1787" name="Google Shape;1787;p171"/>
          <p:cNvPicPr preferRelativeResize="0"/>
          <p:nvPr/>
        </p:nvPicPr>
        <p:blipFill rotWithShape="1">
          <a:blip r:embed="rId15" cstate="print">
            <a:alphaModFix/>
            <a:extLst>
              <a:ext uri="{28A0092B-C50C-407E-A947-70E740481C1C}">
                <a14:useLocalDpi xmlns:a14="http://schemas.microsoft.com/office/drawing/2010/main"/>
              </a:ext>
            </a:extLst>
          </a:blip>
          <a:srcRect l="13190" t="6112" r="6867"/>
          <a:stretch/>
        </p:blipFill>
        <p:spPr>
          <a:xfrm>
            <a:off x="2274901" y="1889094"/>
            <a:ext cx="459900" cy="491046"/>
          </a:xfrm>
          <a:prstGeom prst="rect">
            <a:avLst/>
          </a:prstGeom>
          <a:noFill/>
          <a:ln>
            <a:noFill/>
          </a:ln>
        </p:spPr>
      </p:pic>
      <p:pic>
        <p:nvPicPr>
          <p:cNvPr id="1788" name="Google Shape;1788;p17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2611600" y="3046179"/>
            <a:ext cx="908075" cy="330917"/>
          </a:xfrm>
          <a:prstGeom prst="rect">
            <a:avLst/>
          </a:prstGeom>
          <a:noFill/>
          <a:ln>
            <a:noFill/>
          </a:ln>
        </p:spPr>
      </p:pic>
      <p:pic>
        <p:nvPicPr>
          <p:cNvPr id="1789" name="Google Shape;1789;p171"/>
          <p:cNvPicPr preferRelativeResize="0"/>
          <p:nvPr/>
        </p:nvPicPr>
        <p:blipFill rotWithShape="1">
          <a:blip r:embed="rId17" cstate="print">
            <a:alphaModFix/>
            <a:extLst>
              <a:ext uri="{28A0092B-C50C-407E-A947-70E740481C1C}">
                <a14:useLocalDpi xmlns:a14="http://schemas.microsoft.com/office/drawing/2010/main"/>
              </a:ext>
            </a:extLst>
          </a:blip>
          <a:srcRect t="11006" b="12188"/>
          <a:stretch/>
        </p:blipFill>
        <p:spPr>
          <a:xfrm>
            <a:off x="2620447" y="1400283"/>
            <a:ext cx="536375" cy="374447"/>
          </a:xfrm>
          <a:prstGeom prst="rect">
            <a:avLst/>
          </a:prstGeom>
          <a:noFill/>
          <a:ln>
            <a:noFill/>
          </a:ln>
        </p:spPr>
      </p:pic>
      <p:pic>
        <p:nvPicPr>
          <p:cNvPr id="1790" name="Google Shape;1790;p171"/>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68264" y="2992668"/>
            <a:ext cx="459900" cy="437940"/>
          </a:xfrm>
          <a:prstGeom prst="rect">
            <a:avLst/>
          </a:prstGeom>
          <a:noFill/>
          <a:ln>
            <a:noFill/>
          </a:ln>
        </p:spPr>
      </p:pic>
      <p:pic>
        <p:nvPicPr>
          <p:cNvPr id="1791" name="Google Shape;1791;p17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914830" y="1000622"/>
            <a:ext cx="760375" cy="239174"/>
          </a:xfrm>
          <a:prstGeom prst="rect">
            <a:avLst/>
          </a:prstGeom>
          <a:noFill/>
          <a:ln>
            <a:noFill/>
          </a:ln>
        </p:spPr>
      </p:pic>
      <p:pic>
        <p:nvPicPr>
          <p:cNvPr id="1792" name="Google Shape;1792;p171"/>
          <p:cNvPicPr preferRelativeResize="0"/>
          <p:nvPr/>
        </p:nvPicPr>
        <p:blipFill>
          <a:blip r:embed="rId20">
            <a:alphaModFix/>
          </a:blip>
          <a:stretch>
            <a:fillRect/>
          </a:stretch>
        </p:blipFill>
        <p:spPr>
          <a:xfrm>
            <a:off x="1696755" y="3040660"/>
            <a:ext cx="661100" cy="341955"/>
          </a:xfrm>
          <a:prstGeom prst="rect">
            <a:avLst/>
          </a:prstGeom>
          <a:noFill/>
          <a:ln>
            <a:noFill/>
          </a:ln>
        </p:spPr>
      </p:pic>
      <p:pic>
        <p:nvPicPr>
          <p:cNvPr id="1793" name="Google Shape;1793;p17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4510799" y="4234891"/>
            <a:ext cx="661100" cy="613333"/>
          </a:xfrm>
          <a:prstGeom prst="rect">
            <a:avLst/>
          </a:prstGeom>
          <a:noFill/>
          <a:ln>
            <a:noFill/>
          </a:ln>
        </p:spPr>
      </p:pic>
      <p:pic>
        <p:nvPicPr>
          <p:cNvPr id="1794" name="Google Shape;1794;p17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3025" y="3492170"/>
            <a:ext cx="459900" cy="361774"/>
          </a:xfrm>
          <a:prstGeom prst="rect">
            <a:avLst/>
          </a:prstGeom>
          <a:noFill/>
          <a:ln>
            <a:noFill/>
          </a:ln>
        </p:spPr>
      </p:pic>
      <p:pic>
        <p:nvPicPr>
          <p:cNvPr id="1795" name="Google Shape;1795;p171"/>
          <p:cNvPicPr preferRelativeResize="0"/>
          <p:nvPr/>
        </p:nvPicPr>
        <p:blipFill>
          <a:blip r:embed="rId23">
            <a:alphaModFix/>
          </a:blip>
          <a:stretch>
            <a:fillRect/>
          </a:stretch>
        </p:blipFill>
        <p:spPr>
          <a:xfrm>
            <a:off x="1590714" y="3614227"/>
            <a:ext cx="760375" cy="117659"/>
          </a:xfrm>
          <a:prstGeom prst="rect">
            <a:avLst/>
          </a:prstGeom>
          <a:noFill/>
          <a:ln>
            <a:noFill/>
          </a:ln>
        </p:spPr>
      </p:pic>
      <p:pic>
        <p:nvPicPr>
          <p:cNvPr id="1796" name="Google Shape;1796;p17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813827" y="2588514"/>
            <a:ext cx="1101950" cy="254488"/>
          </a:xfrm>
          <a:prstGeom prst="rect">
            <a:avLst/>
          </a:prstGeom>
          <a:noFill/>
          <a:ln>
            <a:noFill/>
          </a:ln>
        </p:spPr>
      </p:pic>
      <p:pic>
        <p:nvPicPr>
          <p:cNvPr id="1797" name="Google Shape;1797;p17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601485" y="1472141"/>
            <a:ext cx="760375" cy="230731"/>
          </a:xfrm>
          <a:prstGeom prst="rect">
            <a:avLst/>
          </a:prstGeom>
          <a:noFill/>
          <a:ln>
            <a:noFill/>
          </a:ln>
        </p:spPr>
      </p:pic>
      <p:pic>
        <p:nvPicPr>
          <p:cNvPr id="1798" name="Google Shape;1798;p171"/>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5689515" y="947982"/>
            <a:ext cx="594150" cy="344454"/>
          </a:xfrm>
          <a:prstGeom prst="rect">
            <a:avLst/>
          </a:prstGeom>
          <a:noFill/>
          <a:ln>
            <a:noFill/>
          </a:ln>
        </p:spPr>
      </p:pic>
      <p:pic>
        <p:nvPicPr>
          <p:cNvPr id="1799" name="Google Shape;1799;p17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556433" y="3527206"/>
            <a:ext cx="594150" cy="291701"/>
          </a:xfrm>
          <a:prstGeom prst="rect">
            <a:avLst/>
          </a:prstGeom>
          <a:noFill/>
          <a:ln>
            <a:noFill/>
          </a:ln>
        </p:spPr>
      </p:pic>
      <p:pic>
        <p:nvPicPr>
          <p:cNvPr id="1800" name="Google Shape;1800;p171"/>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156845" y="3908526"/>
            <a:ext cx="836200" cy="330438"/>
          </a:xfrm>
          <a:prstGeom prst="rect">
            <a:avLst/>
          </a:prstGeom>
          <a:noFill/>
          <a:ln>
            <a:noFill/>
          </a:ln>
        </p:spPr>
      </p:pic>
      <p:pic>
        <p:nvPicPr>
          <p:cNvPr id="1801" name="Google Shape;1801;p17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60755" y="984696"/>
            <a:ext cx="661100" cy="271026"/>
          </a:xfrm>
          <a:prstGeom prst="rect">
            <a:avLst/>
          </a:prstGeom>
          <a:noFill/>
          <a:ln>
            <a:noFill/>
          </a:ln>
        </p:spPr>
      </p:pic>
      <p:pic>
        <p:nvPicPr>
          <p:cNvPr id="1802" name="Google Shape;1802;p17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291029" y="1975747"/>
            <a:ext cx="836200" cy="317739"/>
          </a:xfrm>
          <a:prstGeom prst="rect">
            <a:avLst/>
          </a:prstGeom>
          <a:noFill/>
          <a:ln>
            <a:noFill/>
          </a:ln>
        </p:spPr>
      </p:pic>
      <p:pic>
        <p:nvPicPr>
          <p:cNvPr id="1803" name="Google Shape;1803;p17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355928" y="3559891"/>
            <a:ext cx="635750" cy="226333"/>
          </a:xfrm>
          <a:prstGeom prst="rect">
            <a:avLst/>
          </a:prstGeom>
          <a:noFill/>
          <a:ln>
            <a:noFill/>
          </a:ln>
        </p:spPr>
      </p:pic>
      <p:pic>
        <p:nvPicPr>
          <p:cNvPr id="1804" name="Google Shape;1804;p171"/>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1133983" y="1343721"/>
            <a:ext cx="536375" cy="487573"/>
          </a:xfrm>
          <a:prstGeom prst="rect">
            <a:avLst/>
          </a:prstGeom>
          <a:noFill/>
          <a:ln>
            <a:noFill/>
          </a:ln>
        </p:spPr>
      </p:pic>
      <p:pic>
        <p:nvPicPr>
          <p:cNvPr id="1805" name="Google Shape;1805;p17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845900" y="1055243"/>
            <a:ext cx="908075" cy="129931"/>
          </a:xfrm>
          <a:prstGeom prst="rect">
            <a:avLst/>
          </a:prstGeom>
          <a:noFill/>
          <a:ln>
            <a:noFill/>
          </a:ln>
        </p:spPr>
      </p:pic>
      <p:pic>
        <p:nvPicPr>
          <p:cNvPr id="1806" name="Google Shape;1806;p17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503774" y="4362764"/>
            <a:ext cx="594150" cy="357588"/>
          </a:xfrm>
          <a:prstGeom prst="rect">
            <a:avLst/>
          </a:prstGeom>
          <a:noFill/>
          <a:ln>
            <a:noFill/>
          </a:ln>
        </p:spPr>
      </p:pic>
      <p:pic>
        <p:nvPicPr>
          <p:cNvPr id="1807" name="Google Shape;1807;p17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96887" y="1929773"/>
            <a:ext cx="326925" cy="409687"/>
          </a:xfrm>
          <a:prstGeom prst="rect">
            <a:avLst/>
          </a:prstGeom>
          <a:noFill/>
          <a:ln>
            <a:noFill/>
          </a:ln>
        </p:spPr>
      </p:pic>
      <p:pic>
        <p:nvPicPr>
          <p:cNvPr id="1808" name="Google Shape;1808;p17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358292" y="1881711"/>
            <a:ext cx="698000" cy="505812"/>
          </a:xfrm>
          <a:prstGeom prst="rect">
            <a:avLst/>
          </a:prstGeom>
          <a:noFill/>
          <a:ln>
            <a:noFill/>
          </a:ln>
        </p:spPr>
      </p:pic>
      <p:pic>
        <p:nvPicPr>
          <p:cNvPr id="1809" name="Google Shape;1809;p17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5519986" y="4297660"/>
            <a:ext cx="635700" cy="487795"/>
          </a:xfrm>
          <a:prstGeom prst="rect">
            <a:avLst/>
          </a:prstGeom>
          <a:noFill/>
          <a:ln>
            <a:noFill/>
          </a:ln>
        </p:spPr>
      </p:pic>
      <p:pic>
        <p:nvPicPr>
          <p:cNvPr id="1810" name="Google Shape;1810;p17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756691" y="1535924"/>
            <a:ext cx="777424" cy="103166"/>
          </a:xfrm>
          <a:prstGeom prst="rect">
            <a:avLst/>
          </a:prstGeom>
          <a:noFill/>
          <a:ln>
            <a:noFill/>
          </a:ln>
        </p:spPr>
      </p:pic>
      <p:pic>
        <p:nvPicPr>
          <p:cNvPr id="1811" name="Google Shape;1811;p17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523591" y="1997126"/>
            <a:ext cx="536376" cy="274981"/>
          </a:xfrm>
          <a:prstGeom prst="rect">
            <a:avLst/>
          </a:prstGeom>
          <a:noFill/>
          <a:ln>
            <a:noFill/>
          </a:ln>
        </p:spPr>
      </p:pic>
      <p:pic>
        <p:nvPicPr>
          <p:cNvPr id="1812" name="Google Shape;1812;p17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39575" y="1490664"/>
            <a:ext cx="908075" cy="193685"/>
          </a:xfrm>
          <a:prstGeom prst="rect">
            <a:avLst/>
          </a:prstGeom>
          <a:noFill/>
          <a:ln>
            <a:noFill/>
          </a:ln>
        </p:spPr>
      </p:pic>
      <p:pic>
        <p:nvPicPr>
          <p:cNvPr id="1813" name="Google Shape;1813;p17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466359" y="2477696"/>
            <a:ext cx="326937" cy="476125"/>
          </a:xfrm>
          <a:prstGeom prst="rect">
            <a:avLst/>
          </a:prstGeom>
          <a:noFill/>
          <a:ln>
            <a:noFill/>
          </a:ln>
        </p:spPr>
      </p:pic>
      <p:pic>
        <p:nvPicPr>
          <p:cNvPr id="1814" name="Google Shape;1814;p17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965187" y="1380917"/>
            <a:ext cx="674825" cy="413180"/>
          </a:xfrm>
          <a:prstGeom prst="rect">
            <a:avLst/>
          </a:prstGeom>
          <a:noFill/>
          <a:ln>
            <a:noFill/>
          </a:ln>
        </p:spPr>
      </p:pic>
      <p:pic>
        <p:nvPicPr>
          <p:cNvPr id="1815" name="Google Shape;1815;p171"/>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871355" y="3923121"/>
            <a:ext cx="760375" cy="301250"/>
          </a:xfrm>
          <a:prstGeom prst="rect">
            <a:avLst/>
          </a:prstGeom>
          <a:noFill/>
          <a:ln>
            <a:noFill/>
          </a:ln>
        </p:spPr>
      </p:pic>
      <p:pic>
        <p:nvPicPr>
          <p:cNvPr id="1816" name="Google Shape;1816;p171"/>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062381" y="3586397"/>
            <a:ext cx="836200" cy="173320"/>
          </a:xfrm>
          <a:prstGeom prst="rect">
            <a:avLst/>
          </a:prstGeom>
          <a:noFill/>
          <a:ln>
            <a:noFill/>
          </a:ln>
        </p:spPr>
      </p:pic>
      <p:pic>
        <p:nvPicPr>
          <p:cNvPr id="1817" name="Google Shape;1817;p17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44225" y="998757"/>
            <a:ext cx="777425" cy="242904"/>
          </a:xfrm>
          <a:prstGeom prst="rect">
            <a:avLst/>
          </a:prstGeom>
          <a:noFill/>
          <a:ln>
            <a:noFill/>
          </a:ln>
        </p:spPr>
      </p:pic>
      <p:pic>
        <p:nvPicPr>
          <p:cNvPr id="1818" name="Google Shape;1818;p17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54875" y="1943542"/>
            <a:ext cx="698000" cy="382150"/>
          </a:xfrm>
          <a:prstGeom prst="rect">
            <a:avLst/>
          </a:prstGeom>
          <a:noFill/>
          <a:ln>
            <a:noFill/>
          </a:ln>
        </p:spPr>
      </p:pic>
      <p:pic>
        <p:nvPicPr>
          <p:cNvPr id="1819" name="Google Shape;1819;p171"/>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273496" y="3982320"/>
            <a:ext cx="1118049" cy="182850"/>
          </a:xfrm>
          <a:prstGeom prst="rect">
            <a:avLst/>
          </a:prstGeom>
          <a:noFill/>
          <a:ln>
            <a:noFill/>
          </a:ln>
        </p:spPr>
      </p:pic>
      <p:pic>
        <p:nvPicPr>
          <p:cNvPr id="1820" name="Google Shape;1820;p17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8103925" y="3546944"/>
            <a:ext cx="1014825" cy="252226"/>
          </a:xfrm>
          <a:prstGeom prst="rect">
            <a:avLst/>
          </a:prstGeom>
          <a:noFill/>
          <a:ln>
            <a:noFill/>
          </a:ln>
        </p:spPr>
      </p:pic>
      <p:pic>
        <p:nvPicPr>
          <p:cNvPr id="1821" name="Google Shape;1821;p17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395353" y="2566262"/>
            <a:ext cx="1050475" cy="298992"/>
          </a:xfrm>
          <a:prstGeom prst="rect">
            <a:avLst/>
          </a:prstGeom>
          <a:noFill/>
          <a:ln>
            <a:noFill/>
          </a:ln>
        </p:spPr>
      </p:pic>
      <p:pic>
        <p:nvPicPr>
          <p:cNvPr id="1822" name="Google Shape;1822;p17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563541" y="3070796"/>
            <a:ext cx="459900" cy="281684"/>
          </a:xfrm>
          <a:prstGeom prst="rect">
            <a:avLst/>
          </a:prstGeom>
          <a:noFill/>
          <a:ln>
            <a:noFill/>
          </a:ln>
        </p:spPr>
      </p:pic>
      <p:pic>
        <p:nvPicPr>
          <p:cNvPr id="1823" name="Google Shape;1823;p171"/>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5277187" y="3070490"/>
            <a:ext cx="674825" cy="282296"/>
          </a:xfrm>
          <a:prstGeom prst="rect">
            <a:avLst/>
          </a:prstGeom>
          <a:noFill/>
          <a:ln>
            <a:noFill/>
          </a:ln>
        </p:spPr>
      </p:pic>
      <p:pic>
        <p:nvPicPr>
          <p:cNvPr id="1824" name="Google Shape;1824;p171"/>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6079611" y="3586540"/>
            <a:ext cx="777425" cy="173033"/>
          </a:xfrm>
          <a:prstGeom prst="rect">
            <a:avLst/>
          </a:prstGeom>
          <a:noFill/>
          <a:ln>
            <a:noFill/>
          </a:ln>
        </p:spPr>
      </p:pic>
      <p:pic>
        <p:nvPicPr>
          <p:cNvPr id="1825" name="Google Shape;1825;p17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243155" y="1392846"/>
            <a:ext cx="635700" cy="389322"/>
          </a:xfrm>
          <a:prstGeom prst="rect">
            <a:avLst/>
          </a:prstGeom>
          <a:noFill/>
          <a:ln>
            <a:noFill/>
          </a:ln>
        </p:spPr>
      </p:pic>
      <p:pic>
        <p:nvPicPr>
          <p:cNvPr id="1826" name="Google Shape;1826;p171"/>
          <p:cNvPicPr preferRelativeResize="0"/>
          <p:nvPr/>
        </p:nvPicPr>
        <p:blipFill>
          <a:blip r:embed="rId54">
            <a:alphaModFix/>
          </a:blip>
          <a:stretch>
            <a:fillRect/>
          </a:stretch>
        </p:blipFill>
        <p:spPr>
          <a:xfrm>
            <a:off x="105851" y="4465519"/>
            <a:ext cx="908075" cy="152077"/>
          </a:xfrm>
          <a:prstGeom prst="rect">
            <a:avLst/>
          </a:prstGeom>
          <a:noFill/>
          <a:ln>
            <a:noFill/>
          </a:ln>
        </p:spPr>
      </p:pic>
      <p:pic>
        <p:nvPicPr>
          <p:cNvPr id="1827" name="Google Shape;1827;p171"/>
          <p:cNvPicPr preferRelativeResize="0"/>
          <p:nvPr/>
        </p:nvPicPr>
        <p:blipFill>
          <a:blip r:embed="rId55">
            <a:alphaModFix/>
          </a:blip>
          <a:stretch>
            <a:fillRect/>
          </a:stretch>
        </p:blipFill>
        <p:spPr>
          <a:xfrm>
            <a:off x="6205758" y="3066403"/>
            <a:ext cx="707225" cy="290470"/>
          </a:xfrm>
          <a:prstGeom prst="rect">
            <a:avLst/>
          </a:prstGeom>
          <a:noFill/>
          <a:ln>
            <a:noFill/>
          </a:ln>
        </p:spPr>
      </p:pic>
      <p:pic>
        <p:nvPicPr>
          <p:cNvPr id="1828" name="Google Shape;1828;p17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287355" y="1927950"/>
            <a:ext cx="674825" cy="413333"/>
          </a:xfrm>
          <a:prstGeom prst="rect">
            <a:avLst/>
          </a:prstGeom>
          <a:noFill/>
          <a:ln>
            <a:noFill/>
          </a:ln>
        </p:spPr>
      </p:pic>
      <p:pic>
        <p:nvPicPr>
          <p:cNvPr id="1829" name="Google Shape;1829;p17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166728" y="3089230"/>
            <a:ext cx="1014824" cy="244816"/>
          </a:xfrm>
          <a:prstGeom prst="rect">
            <a:avLst/>
          </a:prstGeom>
          <a:noFill/>
          <a:ln>
            <a:noFill/>
          </a:ln>
        </p:spPr>
      </p:pic>
      <p:pic>
        <p:nvPicPr>
          <p:cNvPr id="1830" name="Google Shape;1830;p17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197023" y="3542492"/>
            <a:ext cx="836200" cy="261129"/>
          </a:xfrm>
          <a:prstGeom prst="rect">
            <a:avLst/>
          </a:prstGeom>
          <a:noFill/>
          <a:ln>
            <a:noFill/>
          </a:ln>
        </p:spPr>
      </p:pic>
      <p:pic>
        <p:nvPicPr>
          <p:cNvPr id="1831" name="Google Shape;1831;p17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7138" y="3911564"/>
            <a:ext cx="635750" cy="324362"/>
          </a:xfrm>
          <a:prstGeom prst="rect">
            <a:avLst/>
          </a:prstGeom>
          <a:noFill/>
          <a:ln>
            <a:noFill/>
          </a:ln>
        </p:spPr>
      </p:pic>
      <p:pic>
        <p:nvPicPr>
          <p:cNvPr id="1832" name="Google Shape;1832;p17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8171511" y="3944154"/>
            <a:ext cx="948700" cy="259182"/>
          </a:xfrm>
          <a:prstGeom prst="rect">
            <a:avLst/>
          </a:prstGeom>
          <a:noFill/>
          <a:ln>
            <a:noFill/>
          </a:ln>
        </p:spPr>
      </p:pic>
      <p:pic>
        <p:nvPicPr>
          <p:cNvPr id="1833" name="Google Shape;1833;p171"/>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3656827" y="1957585"/>
            <a:ext cx="635700" cy="354064"/>
          </a:xfrm>
          <a:prstGeom prst="rect">
            <a:avLst/>
          </a:prstGeom>
          <a:noFill/>
          <a:ln>
            <a:noFill/>
          </a:ln>
        </p:spPr>
      </p:pic>
      <p:pic>
        <p:nvPicPr>
          <p:cNvPr id="1834" name="Google Shape;1834;p17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81909" y="3100503"/>
            <a:ext cx="661100" cy="222271"/>
          </a:xfrm>
          <a:prstGeom prst="rect">
            <a:avLst/>
          </a:prstGeom>
          <a:noFill/>
          <a:ln>
            <a:noFill/>
          </a:ln>
        </p:spPr>
      </p:pic>
      <p:pic>
        <p:nvPicPr>
          <p:cNvPr id="1835" name="Google Shape;1835;p17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773421" y="3040538"/>
            <a:ext cx="536375" cy="342200"/>
          </a:xfrm>
          <a:prstGeom prst="rect">
            <a:avLst/>
          </a:prstGeom>
          <a:noFill/>
          <a:ln>
            <a:noFill/>
          </a:ln>
        </p:spPr>
      </p:pic>
      <p:pic>
        <p:nvPicPr>
          <p:cNvPr id="1836" name="Google Shape;1836;p17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157856" y="2620817"/>
            <a:ext cx="948702" cy="189882"/>
          </a:xfrm>
          <a:prstGeom prst="rect">
            <a:avLst/>
          </a:prstGeom>
          <a:noFill/>
          <a:ln>
            <a:noFill/>
          </a:ln>
        </p:spPr>
      </p:pic>
      <p:pic>
        <p:nvPicPr>
          <p:cNvPr id="1837" name="Google Shape;1837;p17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193243" y="2014758"/>
            <a:ext cx="836200" cy="239718"/>
          </a:xfrm>
          <a:prstGeom prst="rect">
            <a:avLst/>
          </a:prstGeom>
          <a:noFill/>
          <a:ln>
            <a:noFill/>
          </a:ln>
        </p:spPr>
      </p:pic>
      <p:pic>
        <p:nvPicPr>
          <p:cNvPr id="1838" name="Google Shape;1838;p17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923415" y="1061384"/>
            <a:ext cx="820720" cy="117650"/>
          </a:xfrm>
          <a:prstGeom prst="rect">
            <a:avLst/>
          </a:prstGeom>
          <a:noFill/>
          <a:ln>
            <a:noFill/>
          </a:ln>
        </p:spPr>
      </p:pic>
      <p:pic>
        <p:nvPicPr>
          <p:cNvPr id="1839" name="Google Shape;1839;p17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554473" y="4411936"/>
            <a:ext cx="536375" cy="259244"/>
          </a:xfrm>
          <a:prstGeom prst="rect">
            <a:avLst/>
          </a:prstGeom>
          <a:noFill/>
          <a:ln>
            <a:noFill/>
          </a:ln>
        </p:spPr>
      </p:pic>
      <p:pic>
        <p:nvPicPr>
          <p:cNvPr id="1840" name="Google Shape;1840;p17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446011" y="4400889"/>
            <a:ext cx="760375" cy="281339"/>
          </a:xfrm>
          <a:prstGeom prst="rect">
            <a:avLst/>
          </a:prstGeom>
          <a:noFill/>
          <a:ln>
            <a:noFill/>
          </a:ln>
        </p:spPr>
      </p:pic>
      <p:pic>
        <p:nvPicPr>
          <p:cNvPr id="1841" name="Google Shape;1841;p17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08401" y="2510908"/>
            <a:ext cx="379654" cy="409700"/>
          </a:xfrm>
          <a:prstGeom prst="rect">
            <a:avLst/>
          </a:prstGeom>
          <a:noFill/>
          <a:ln>
            <a:noFill/>
          </a:ln>
        </p:spPr>
      </p:pic>
      <p:pic>
        <p:nvPicPr>
          <p:cNvPr id="1842" name="Google Shape;1842;p17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924670" y="900701"/>
            <a:ext cx="594150" cy="439015"/>
          </a:xfrm>
          <a:prstGeom prst="rect">
            <a:avLst/>
          </a:prstGeom>
          <a:noFill/>
          <a:ln>
            <a:noFill/>
          </a:ln>
        </p:spPr>
      </p:pic>
      <p:pic>
        <p:nvPicPr>
          <p:cNvPr id="1843" name="Google Shape;1843;p17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238567" y="3458950"/>
            <a:ext cx="635700" cy="428214"/>
          </a:xfrm>
          <a:prstGeom prst="rect">
            <a:avLst/>
          </a:prstGeom>
          <a:noFill/>
          <a:ln>
            <a:noFill/>
          </a:ln>
        </p:spPr>
      </p:pic>
      <p:pic>
        <p:nvPicPr>
          <p:cNvPr id="1844" name="Google Shape;1844;p17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726345" y="1457357"/>
            <a:ext cx="908075" cy="260300"/>
          </a:xfrm>
          <a:prstGeom prst="rect">
            <a:avLst/>
          </a:prstGeom>
          <a:noFill/>
          <a:ln>
            <a:noFill/>
          </a:ln>
        </p:spPr>
      </p:pic>
      <p:pic>
        <p:nvPicPr>
          <p:cNvPr id="1845" name="Google Shape;1845;p17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687906" y="2481876"/>
            <a:ext cx="536375" cy="467765"/>
          </a:xfrm>
          <a:prstGeom prst="rect">
            <a:avLst/>
          </a:prstGeom>
          <a:noFill/>
          <a:ln>
            <a:noFill/>
          </a:ln>
        </p:spPr>
      </p:pic>
      <p:pic>
        <p:nvPicPr>
          <p:cNvPr id="1846" name="Google Shape;1846;p17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568562" y="4327318"/>
            <a:ext cx="594150" cy="428479"/>
          </a:xfrm>
          <a:prstGeom prst="rect">
            <a:avLst/>
          </a:prstGeom>
          <a:noFill/>
          <a:ln>
            <a:noFill/>
          </a:ln>
        </p:spPr>
      </p:pic>
      <p:pic>
        <p:nvPicPr>
          <p:cNvPr id="1847" name="Google Shape;1847;p17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170000" y="4431266"/>
            <a:ext cx="1050475" cy="220584"/>
          </a:xfrm>
          <a:prstGeom prst="rect">
            <a:avLst/>
          </a:prstGeom>
          <a:noFill/>
          <a:ln>
            <a:noFill/>
          </a:ln>
        </p:spPr>
      </p:pic>
      <p:pic>
        <p:nvPicPr>
          <p:cNvPr id="1848" name="Google Shape;1848;p17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570011" y="3891863"/>
            <a:ext cx="594150" cy="363765"/>
          </a:xfrm>
          <a:prstGeom prst="rect">
            <a:avLst/>
          </a:prstGeom>
          <a:noFill/>
          <a:ln>
            <a:noFill/>
          </a:ln>
        </p:spPr>
      </p:pic>
      <p:pic>
        <p:nvPicPr>
          <p:cNvPr id="1849" name="Google Shape;1849;p17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370725" y="1494200"/>
            <a:ext cx="777425" cy="186614"/>
          </a:xfrm>
          <a:prstGeom prst="rect">
            <a:avLst/>
          </a:prstGeom>
          <a:noFill/>
          <a:ln>
            <a:noFill/>
          </a:ln>
        </p:spPr>
      </p:pic>
      <p:pic>
        <p:nvPicPr>
          <p:cNvPr id="1850" name="Google Shape;1850;p17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8435299" y="3011569"/>
            <a:ext cx="594150" cy="400139"/>
          </a:xfrm>
          <a:prstGeom prst="rect">
            <a:avLst/>
          </a:prstGeom>
          <a:noFill/>
          <a:ln>
            <a:noFill/>
          </a:ln>
        </p:spPr>
      </p:pic>
      <p:pic>
        <p:nvPicPr>
          <p:cNvPr id="1851" name="Google Shape;1851;p17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2965864" y="1945086"/>
            <a:ext cx="459900" cy="379061"/>
          </a:xfrm>
          <a:prstGeom prst="rect">
            <a:avLst/>
          </a:prstGeom>
          <a:noFill/>
          <a:ln>
            <a:noFill/>
          </a:ln>
        </p:spPr>
      </p:pic>
      <p:pic>
        <p:nvPicPr>
          <p:cNvPr id="1852" name="Google Shape;1852;p17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583938" y="1950161"/>
            <a:ext cx="459900" cy="368911"/>
          </a:xfrm>
          <a:prstGeom prst="rect">
            <a:avLst/>
          </a:prstGeom>
          <a:noFill/>
          <a:ln>
            <a:noFill/>
          </a:ln>
        </p:spPr>
      </p:pic>
      <p:pic>
        <p:nvPicPr>
          <p:cNvPr id="1853" name="Google Shape;1853;p17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459279" y="3910463"/>
            <a:ext cx="635750" cy="326566"/>
          </a:xfrm>
          <a:prstGeom prst="rect">
            <a:avLst/>
          </a:prstGeom>
          <a:noFill/>
          <a:ln>
            <a:noFill/>
          </a:ln>
        </p:spPr>
      </p:pic>
      <p:pic>
        <p:nvPicPr>
          <p:cNvPr id="1854" name="Google Shape;1854;p17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992345" y="1040369"/>
            <a:ext cx="760375" cy="159679"/>
          </a:xfrm>
          <a:prstGeom prst="rect">
            <a:avLst/>
          </a:prstGeom>
          <a:noFill/>
          <a:ln>
            <a:noFill/>
          </a:ln>
        </p:spPr>
      </p:pic>
      <p:pic>
        <p:nvPicPr>
          <p:cNvPr id="1855" name="Google Shape;1855;p17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720752" y="1496153"/>
            <a:ext cx="794400" cy="182707"/>
          </a:xfrm>
          <a:prstGeom prst="rect">
            <a:avLst/>
          </a:prstGeom>
          <a:noFill/>
          <a:ln>
            <a:noFill/>
          </a:ln>
        </p:spPr>
      </p:pic>
    </p:spTree>
    <p:extLst>
      <p:ext uri="{BB962C8B-B14F-4D97-AF65-F5344CB8AC3E}">
        <p14:creationId xmlns:p14="http://schemas.microsoft.com/office/powerpoint/2010/main" val="236614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650" name="Google Shape;1650;p147"/>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68300" algn="l" rtl="0">
              <a:spcBef>
                <a:spcPts val="0"/>
              </a:spcBef>
              <a:spcAft>
                <a:spcPts val="0"/>
              </a:spcAft>
              <a:buClr>
                <a:schemeClr val="accent2"/>
              </a:buClr>
              <a:buSzPts val="2200"/>
              <a:buFont typeface="Century Gothic"/>
              <a:buChar char="•"/>
            </a:pPr>
            <a:endParaRPr lang="en-US" altLang="zh-CN" sz="2200" dirty="0"/>
          </a:p>
          <a:p>
            <a:pPr marL="457200" lvl="0" indent="-368300" algn="l" rtl="0">
              <a:spcBef>
                <a:spcPts val="0"/>
              </a:spcBef>
              <a:spcAft>
                <a:spcPts val="0"/>
              </a:spcAft>
              <a:buClr>
                <a:schemeClr val="accent2"/>
              </a:buClr>
              <a:buSzPts val="2200"/>
              <a:buFont typeface="Century Gothic"/>
              <a:buChar char="•"/>
            </a:pPr>
            <a:r>
              <a:rPr lang="zh-CN" altLang="en-US" sz="2200" dirty="0"/>
              <a:t>欧洲</a:t>
            </a:r>
            <a:r>
              <a:rPr lang="en-US" sz="2200" dirty="0"/>
              <a:t> 2019 (</a:t>
            </a:r>
            <a:r>
              <a:rPr lang="zh-CN" altLang="en-US" sz="2200" dirty="0"/>
              <a:t>赞助开放</a:t>
            </a:r>
            <a:r>
              <a:rPr lang="en-US" sz="2200" dirty="0"/>
              <a:t>)</a:t>
            </a:r>
            <a:endParaRPr sz="2200" dirty="0"/>
          </a:p>
          <a:p>
            <a:pPr marL="914400" lvl="1" indent="-368300" algn="l" rtl="0">
              <a:spcBef>
                <a:spcPts val="0"/>
              </a:spcBef>
              <a:spcAft>
                <a:spcPts val="0"/>
              </a:spcAft>
              <a:buClr>
                <a:schemeClr val="dk2"/>
              </a:buClr>
              <a:buSzPts val="2200"/>
              <a:buChar char="–"/>
            </a:pPr>
            <a:r>
              <a:rPr lang="zh-CN" altLang="en-US" sz="2200" dirty="0">
                <a:hlinkClick r:id="rId3"/>
              </a:rPr>
              <a:t>巴塞罗那</a:t>
            </a:r>
            <a:r>
              <a:rPr lang="en-US" sz="2200" dirty="0"/>
              <a:t>: May 20-23, 2019</a:t>
            </a:r>
            <a:br>
              <a:rPr lang="en-US" sz="2200" dirty="0"/>
            </a:br>
            <a:endParaRPr sz="2200" dirty="0"/>
          </a:p>
          <a:p>
            <a:pPr lvl="0" indent="-368300">
              <a:spcBef>
                <a:spcPts val="0"/>
              </a:spcBef>
              <a:buClr>
                <a:schemeClr val="dk2"/>
              </a:buClr>
              <a:buSzPts val="2200"/>
              <a:buFont typeface="Century Gothic"/>
              <a:buChar char="•"/>
            </a:pPr>
            <a:r>
              <a:rPr lang="zh-CN" altLang="en-US" sz="2200" dirty="0"/>
              <a:t>中国</a:t>
            </a:r>
            <a:r>
              <a:rPr lang="en-US" sz="2200" dirty="0"/>
              <a:t> 2019 (</a:t>
            </a:r>
            <a:r>
              <a:rPr lang="zh-CN" altLang="en-US" sz="2200" dirty="0"/>
              <a:t>赞助开放</a:t>
            </a:r>
            <a:r>
              <a:rPr lang="en-US" sz="2200" dirty="0"/>
              <a:t>)</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4"/>
              </a:rPr>
              <a:t>上海</a:t>
            </a:r>
            <a:r>
              <a:rPr lang="en-US" sz="2200" dirty="0"/>
              <a:t>: June 24-26,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北美</a:t>
            </a:r>
            <a:r>
              <a:rPr lang="en-US" sz="2200" dirty="0"/>
              <a:t> 2019 (</a:t>
            </a:r>
            <a:r>
              <a:rPr lang="zh-CN" altLang="en-US" sz="2200" dirty="0"/>
              <a:t>赞助开放</a:t>
            </a:r>
            <a:r>
              <a:rPr lang="en-US" sz="2200" dirty="0"/>
              <a:t>)</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5"/>
              </a:rPr>
              <a:t>圣地亚哥</a:t>
            </a:r>
            <a:r>
              <a:rPr lang="en-US" sz="2200" dirty="0"/>
              <a:t>: November 18-21, 2019</a:t>
            </a:r>
            <a:endParaRPr sz="2200" dirty="0"/>
          </a:p>
        </p:txBody>
      </p:sp>
      <p:pic>
        <p:nvPicPr>
          <p:cNvPr id="1652" name="Google Shape;1652;p1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63524" y="1025952"/>
            <a:ext cx="1959397" cy="842232"/>
          </a:xfrm>
          <a:prstGeom prst="rect">
            <a:avLst/>
          </a:prstGeom>
          <a:noFill/>
          <a:ln>
            <a:noFill/>
          </a:ln>
        </p:spPr>
      </p:pic>
      <p:pic>
        <p:nvPicPr>
          <p:cNvPr id="1654" name="Google Shape;1654;p14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63522" y="2949115"/>
            <a:ext cx="2014349" cy="842226"/>
          </a:xfrm>
          <a:prstGeom prst="rect">
            <a:avLst/>
          </a:prstGeom>
          <a:noFill/>
          <a:ln>
            <a:noFill/>
          </a:ln>
        </p:spPr>
      </p:pic>
      <p:pic>
        <p:nvPicPr>
          <p:cNvPr id="7" name="Google Shape;1696;p147">
            <a:extLst>
              <a:ext uri="{FF2B5EF4-FFF2-40B4-BE49-F238E27FC236}">
                <a16:creationId xmlns:a16="http://schemas.microsoft.com/office/drawing/2014/main" id="{BB7B930B-F5CC-244A-97EB-95990FFD1E09}"/>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74275" y="1739950"/>
            <a:ext cx="2014350" cy="1150575"/>
          </a:xfrm>
          <a:prstGeom prst="rect">
            <a:avLst/>
          </a:prstGeom>
          <a:noFill/>
          <a:ln>
            <a:noFill/>
          </a:ln>
        </p:spPr>
      </p:pic>
    </p:spTree>
    <p:extLst>
      <p:ext uri="{BB962C8B-B14F-4D97-AF65-F5344CB8AC3E}">
        <p14:creationId xmlns:p14="http://schemas.microsoft.com/office/powerpoint/2010/main" val="209272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cxnSp>
        <p:nvCxnSpPr>
          <p:cNvPr id="1905" name="Google Shape;1905;p174"/>
          <p:cNvCxnSpPr/>
          <p:nvPr/>
        </p:nvCxnSpPr>
        <p:spPr>
          <a:xfrm>
            <a:off x="790800" y="1945275"/>
            <a:ext cx="7938000" cy="0"/>
          </a:xfrm>
          <a:prstGeom prst="straightConnector1">
            <a:avLst/>
          </a:prstGeom>
          <a:noFill/>
          <a:ln w="9525" cap="flat" cmpd="sng">
            <a:solidFill>
              <a:schemeClr val="dk2"/>
            </a:solidFill>
            <a:prstDash val="solid"/>
            <a:round/>
            <a:headEnd type="none" w="med" len="med"/>
            <a:tailEnd type="none" w="med" len="med"/>
          </a:ln>
        </p:spPr>
      </p:cxnSp>
      <p:cxnSp>
        <p:nvCxnSpPr>
          <p:cNvPr id="1906" name="Google Shape;1906;p174"/>
          <p:cNvCxnSpPr/>
          <p:nvPr/>
        </p:nvCxnSpPr>
        <p:spPr>
          <a:xfrm>
            <a:off x="790800" y="3365175"/>
            <a:ext cx="7938000" cy="0"/>
          </a:xfrm>
          <a:prstGeom prst="straightConnector1">
            <a:avLst/>
          </a:prstGeom>
          <a:noFill/>
          <a:ln w="9525" cap="flat" cmpd="sng">
            <a:solidFill>
              <a:schemeClr val="dk2"/>
            </a:solidFill>
            <a:prstDash val="solid"/>
            <a:round/>
            <a:headEnd type="none" w="med" len="med"/>
            <a:tailEnd type="none" w="med" len="med"/>
          </a:ln>
        </p:spPr>
      </p:cxnSp>
      <p:sp>
        <p:nvSpPr>
          <p:cNvPr id="1907" name="Google Shape;1907;p174"/>
          <p:cNvSpPr/>
          <p:nvPr/>
        </p:nvSpPr>
        <p:spPr>
          <a:xfrm>
            <a:off x="2474869" y="1754203"/>
            <a:ext cx="2622900" cy="5109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08" name="Google Shape;1908;p174"/>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lvl="0"/>
            <a:r>
              <a:rPr lang="en-US" altLang="zh-CN" dirty="0" err="1"/>
              <a:t>KubeCon</a:t>
            </a:r>
            <a:r>
              <a:rPr lang="en-US" altLang="zh-CN" dirty="0"/>
              <a:t> + </a:t>
            </a:r>
            <a:r>
              <a:rPr lang="en-US" altLang="zh-CN" dirty="0" err="1"/>
              <a:t>CloudNativeCon</a:t>
            </a:r>
            <a:r>
              <a:rPr lang="en-US" altLang="zh-CN" dirty="0"/>
              <a:t> 以往参会人数</a:t>
            </a:r>
            <a:endParaRPr dirty="0"/>
          </a:p>
        </p:txBody>
      </p:sp>
      <p:pic>
        <p:nvPicPr>
          <p:cNvPr id="1909" name="Google Shape;1909;p174"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57169" y="5267662"/>
            <a:ext cx="8500724" cy="3820650"/>
          </a:xfrm>
          <a:prstGeom prst="rect">
            <a:avLst/>
          </a:prstGeom>
          <a:noFill/>
          <a:ln>
            <a:noFill/>
          </a:ln>
        </p:spPr>
      </p:pic>
      <p:sp>
        <p:nvSpPr>
          <p:cNvPr id="1910" name="Google Shape;1910;p174"/>
          <p:cNvSpPr txBox="1"/>
          <p:nvPr/>
        </p:nvSpPr>
        <p:spPr>
          <a:xfrm>
            <a:off x="2558100" y="1802119"/>
            <a:ext cx="2539800" cy="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solidFill>
                  <a:schemeClr val="dk2"/>
                </a:solidFill>
                <a:latin typeface="Century Gothic"/>
                <a:ea typeface="Century Gothic"/>
                <a:cs typeface="Century Gothic"/>
                <a:sym typeface="Century Gothic"/>
              </a:rPr>
              <a:t>首届</a:t>
            </a:r>
            <a:r>
              <a:rPr lang="en-US" sz="1400" b="1" dirty="0">
                <a:solidFill>
                  <a:schemeClr val="dk2"/>
                </a:solidFill>
                <a:latin typeface="Century Gothic"/>
                <a:ea typeface="Century Gothic"/>
                <a:cs typeface="Century Gothic"/>
                <a:sym typeface="Century Gothic"/>
              </a:rPr>
              <a:t> CNCF-</a:t>
            </a:r>
            <a:r>
              <a:rPr lang="zh-CN" altLang="en-US" sz="1400" b="1" dirty="0">
                <a:solidFill>
                  <a:schemeClr val="dk2"/>
                </a:solidFill>
                <a:latin typeface="Century Gothic"/>
                <a:ea typeface="Century Gothic"/>
                <a:cs typeface="Century Gothic"/>
                <a:sym typeface="Century Gothic"/>
              </a:rPr>
              <a:t>组织的活动</a:t>
            </a:r>
            <a:endParaRPr sz="1400" b="1" dirty="0">
              <a:solidFill>
                <a:schemeClr val="dk2"/>
              </a:solidFill>
              <a:latin typeface="Century Gothic"/>
              <a:ea typeface="Century Gothic"/>
              <a:cs typeface="Century Gothic"/>
              <a:sym typeface="Century Gothic"/>
            </a:endParaRPr>
          </a:p>
        </p:txBody>
      </p:sp>
      <p:cxnSp>
        <p:nvCxnSpPr>
          <p:cNvPr id="1911" name="Google Shape;1911;p174"/>
          <p:cNvCxnSpPr/>
          <p:nvPr/>
        </p:nvCxnSpPr>
        <p:spPr>
          <a:xfrm>
            <a:off x="3770850" y="2207100"/>
            <a:ext cx="4500" cy="436200"/>
          </a:xfrm>
          <a:prstGeom prst="straightConnector1">
            <a:avLst/>
          </a:prstGeom>
          <a:noFill/>
          <a:ln w="38100" cap="flat" cmpd="sng">
            <a:solidFill>
              <a:srgbClr val="44546A"/>
            </a:solidFill>
            <a:prstDash val="solid"/>
            <a:round/>
            <a:headEnd type="none" w="med" len="med"/>
            <a:tailEnd type="triangle" w="med" len="med"/>
          </a:ln>
        </p:spPr>
      </p:cxnSp>
      <p:cxnSp>
        <p:nvCxnSpPr>
          <p:cNvPr id="1912" name="Google Shape;1912;p174"/>
          <p:cNvCxnSpPr/>
          <p:nvPr/>
        </p:nvCxnSpPr>
        <p:spPr>
          <a:xfrm rot="10800000" flipH="1">
            <a:off x="1781644" y="3557531"/>
            <a:ext cx="2026200" cy="324900"/>
          </a:xfrm>
          <a:prstGeom prst="straightConnector1">
            <a:avLst/>
          </a:prstGeom>
          <a:noFill/>
          <a:ln w="38100" cap="flat" cmpd="sng">
            <a:solidFill>
              <a:schemeClr val="accent1"/>
            </a:solidFill>
            <a:prstDash val="solid"/>
            <a:round/>
            <a:headEnd type="none" w="med" len="med"/>
            <a:tailEnd type="none" w="med" len="med"/>
          </a:ln>
        </p:spPr>
      </p:cxnSp>
      <p:sp>
        <p:nvSpPr>
          <p:cNvPr id="1913" name="Google Shape;1913;p174"/>
          <p:cNvSpPr/>
          <p:nvPr/>
        </p:nvSpPr>
        <p:spPr>
          <a:xfrm>
            <a:off x="321788" y="1219575"/>
            <a:ext cx="178200" cy="1782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4" name="Google Shape;1914;p174"/>
          <p:cNvSpPr txBox="1"/>
          <p:nvPr/>
        </p:nvSpPr>
        <p:spPr>
          <a:xfrm>
            <a:off x="499988" y="1068244"/>
            <a:ext cx="1458300" cy="4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北美</a:t>
            </a:r>
            <a:endParaRPr sz="1400" dirty="0">
              <a:latin typeface="Century Gothic"/>
              <a:ea typeface="Century Gothic"/>
              <a:cs typeface="Century Gothic"/>
              <a:sym typeface="Century Gothic"/>
            </a:endParaRPr>
          </a:p>
        </p:txBody>
      </p:sp>
      <p:cxnSp>
        <p:nvCxnSpPr>
          <p:cNvPr id="1915" name="Google Shape;1915;p174"/>
          <p:cNvCxnSpPr/>
          <p:nvPr/>
        </p:nvCxnSpPr>
        <p:spPr>
          <a:xfrm rot="10800000" flipH="1">
            <a:off x="3756656" y="2524031"/>
            <a:ext cx="2066400" cy="1033500"/>
          </a:xfrm>
          <a:prstGeom prst="straightConnector1">
            <a:avLst/>
          </a:prstGeom>
          <a:noFill/>
          <a:ln w="38100" cap="flat" cmpd="sng">
            <a:solidFill>
              <a:schemeClr val="accent1"/>
            </a:solidFill>
            <a:prstDash val="solid"/>
            <a:round/>
            <a:headEnd type="none" w="med" len="med"/>
            <a:tailEnd type="none" w="med" len="med"/>
          </a:ln>
        </p:spPr>
      </p:cxnSp>
      <p:cxnSp>
        <p:nvCxnSpPr>
          <p:cNvPr id="1916" name="Google Shape;1916;p174"/>
          <p:cNvCxnSpPr/>
          <p:nvPr/>
        </p:nvCxnSpPr>
        <p:spPr>
          <a:xfrm rot="10800000" flipH="1">
            <a:off x="1761619" y="3803531"/>
            <a:ext cx="2078400" cy="78900"/>
          </a:xfrm>
          <a:prstGeom prst="straightConnector1">
            <a:avLst/>
          </a:prstGeom>
          <a:noFill/>
          <a:ln w="38100" cap="flat" cmpd="sng">
            <a:solidFill>
              <a:srgbClr val="7030A0"/>
            </a:solidFill>
            <a:prstDash val="solid"/>
            <a:round/>
            <a:headEnd type="none" w="med" len="med"/>
            <a:tailEnd type="none" w="med" len="med"/>
          </a:ln>
        </p:spPr>
      </p:cxnSp>
      <p:cxnSp>
        <p:nvCxnSpPr>
          <p:cNvPr id="1917" name="Google Shape;1917;p174"/>
          <p:cNvCxnSpPr/>
          <p:nvPr/>
        </p:nvCxnSpPr>
        <p:spPr>
          <a:xfrm rot="10800000" flipH="1">
            <a:off x="3828675" y="2557706"/>
            <a:ext cx="2061000" cy="1236900"/>
          </a:xfrm>
          <a:prstGeom prst="straightConnector1">
            <a:avLst/>
          </a:prstGeom>
          <a:noFill/>
          <a:ln w="38100" cap="flat" cmpd="sng">
            <a:solidFill>
              <a:srgbClr val="7030A0"/>
            </a:solidFill>
            <a:prstDash val="solid"/>
            <a:round/>
            <a:headEnd type="none" w="med" len="med"/>
            <a:tailEnd type="none" w="med" len="med"/>
          </a:ln>
        </p:spPr>
      </p:cxnSp>
      <p:cxnSp>
        <p:nvCxnSpPr>
          <p:cNvPr id="1918" name="Google Shape;1918;p174"/>
          <p:cNvCxnSpPr>
            <a:stCxn id="1919" idx="4"/>
          </p:cNvCxnSpPr>
          <p:nvPr/>
        </p:nvCxnSpPr>
        <p:spPr>
          <a:xfrm rot="10800000" flipH="1">
            <a:off x="5819625" y="1188291"/>
            <a:ext cx="2040900" cy="1397100"/>
          </a:xfrm>
          <a:prstGeom prst="straightConnector1">
            <a:avLst/>
          </a:prstGeom>
          <a:noFill/>
          <a:ln w="38100" cap="flat" cmpd="sng">
            <a:solidFill>
              <a:srgbClr val="7030A0"/>
            </a:solidFill>
            <a:prstDash val="solid"/>
            <a:round/>
            <a:headEnd type="none" w="med" len="med"/>
            <a:tailEnd type="none" w="med" len="med"/>
          </a:ln>
        </p:spPr>
      </p:cxnSp>
      <p:sp>
        <p:nvSpPr>
          <p:cNvPr id="1920" name="Google Shape;1920;p174"/>
          <p:cNvSpPr txBox="1"/>
          <p:nvPr/>
        </p:nvSpPr>
        <p:spPr>
          <a:xfrm>
            <a:off x="2244713" y="1076578"/>
            <a:ext cx="1458300" cy="4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400" dirty="0">
                <a:latin typeface="Century Gothic"/>
                <a:ea typeface="Century Gothic"/>
                <a:cs typeface="Century Gothic"/>
                <a:sym typeface="Century Gothic"/>
              </a:rPr>
              <a:t>欧洲</a:t>
            </a:r>
            <a:endParaRPr sz="1400" dirty="0">
              <a:latin typeface="Century Gothic"/>
              <a:ea typeface="Century Gothic"/>
              <a:cs typeface="Century Gothic"/>
              <a:sym typeface="Century Gothic"/>
            </a:endParaRPr>
          </a:p>
        </p:txBody>
      </p:sp>
      <p:sp>
        <p:nvSpPr>
          <p:cNvPr id="1921" name="Google Shape;1921;p174"/>
          <p:cNvSpPr/>
          <p:nvPr/>
        </p:nvSpPr>
        <p:spPr>
          <a:xfrm>
            <a:off x="2066513" y="1209000"/>
            <a:ext cx="178200" cy="1782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22" name="Google Shape;1922;p174"/>
          <p:cNvSpPr txBox="1"/>
          <p:nvPr/>
        </p:nvSpPr>
        <p:spPr>
          <a:xfrm>
            <a:off x="3331547" y="1187738"/>
            <a:ext cx="1458300" cy="2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400" dirty="0">
                <a:latin typeface="Century Gothic"/>
                <a:ea typeface="Century Gothic"/>
                <a:cs typeface="Century Gothic"/>
                <a:sym typeface="Century Gothic"/>
              </a:rPr>
              <a:t>中国</a:t>
            </a:r>
            <a:endParaRPr sz="1400" dirty="0">
              <a:latin typeface="Century Gothic"/>
              <a:ea typeface="Century Gothic"/>
              <a:cs typeface="Century Gothic"/>
              <a:sym typeface="Century Gothic"/>
            </a:endParaRPr>
          </a:p>
        </p:txBody>
      </p:sp>
      <p:sp>
        <p:nvSpPr>
          <p:cNvPr id="1923" name="Google Shape;1923;p174"/>
          <p:cNvSpPr/>
          <p:nvPr/>
        </p:nvSpPr>
        <p:spPr>
          <a:xfrm>
            <a:off x="3155916" y="1209000"/>
            <a:ext cx="178200" cy="178200"/>
          </a:xfrm>
          <a:prstGeom prst="flowChartConnector">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1924" name="Google Shape;1924;p174"/>
          <p:cNvCxnSpPr/>
          <p:nvPr/>
        </p:nvCxnSpPr>
        <p:spPr>
          <a:xfrm>
            <a:off x="790800" y="2686050"/>
            <a:ext cx="7938000" cy="0"/>
          </a:xfrm>
          <a:prstGeom prst="straightConnector1">
            <a:avLst/>
          </a:prstGeom>
          <a:noFill/>
          <a:ln w="9525" cap="flat" cmpd="sng">
            <a:solidFill>
              <a:schemeClr val="dk2"/>
            </a:solidFill>
            <a:prstDash val="solid"/>
            <a:round/>
            <a:headEnd type="none" w="med" len="med"/>
            <a:tailEnd type="none" w="med" len="med"/>
          </a:ln>
        </p:spPr>
      </p:cxnSp>
      <p:cxnSp>
        <p:nvCxnSpPr>
          <p:cNvPr id="1925" name="Google Shape;1925;p174"/>
          <p:cNvCxnSpPr/>
          <p:nvPr/>
        </p:nvCxnSpPr>
        <p:spPr>
          <a:xfrm>
            <a:off x="790800" y="4088813"/>
            <a:ext cx="7938000" cy="0"/>
          </a:xfrm>
          <a:prstGeom prst="straightConnector1">
            <a:avLst/>
          </a:prstGeom>
          <a:noFill/>
          <a:ln w="9525" cap="flat" cmpd="sng">
            <a:solidFill>
              <a:schemeClr val="dk2"/>
            </a:solidFill>
            <a:prstDash val="solid"/>
            <a:round/>
            <a:headEnd type="none" w="med" len="med"/>
            <a:tailEnd type="none" w="med" len="med"/>
          </a:ln>
        </p:spPr>
      </p:cxnSp>
      <p:sp>
        <p:nvSpPr>
          <p:cNvPr id="1926" name="Google Shape;1926;p174"/>
          <p:cNvSpPr txBox="1"/>
          <p:nvPr/>
        </p:nvSpPr>
        <p:spPr>
          <a:xfrm>
            <a:off x="263156" y="1782825"/>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6,000</a:t>
            </a:r>
            <a:endParaRPr sz="1100">
              <a:latin typeface="Century Gothic"/>
              <a:ea typeface="Century Gothic"/>
              <a:cs typeface="Century Gothic"/>
              <a:sym typeface="Century Gothic"/>
            </a:endParaRPr>
          </a:p>
        </p:txBody>
      </p:sp>
      <p:sp>
        <p:nvSpPr>
          <p:cNvPr id="1927" name="Google Shape;1927;p174"/>
          <p:cNvSpPr txBox="1"/>
          <p:nvPr/>
        </p:nvSpPr>
        <p:spPr>
          <a:xfrm>
            <a:off x="263156" y="2492775"/>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4,000</a:t>
            </a:r>
            <a:endParaRPr sz="1100">
              <a:latin typeface="Century Gothic"/>
              <a:ea typeface="Century Gothic"/>
              <a:cs typeface="Century Gothic"/>
              <a:sym typeface="Century Gothic"/>
            </a:endParaRPr>
          </a:p>
        </p:txBody>
      </p:sp>
      <p:sp>
        <p:nvSpPr>
          <p:cNvPr id="1928" name="Google Shape;1928;p174"/>
          <p:cNvSpPr txBox="1"/>
          <p:nvPr/>
        </p:nvSpPr>
        <p:spPr>
          <a:xfrm>
            <a:off x="264638" y="3224981"/>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2,000</a:t>
            </a:r>
            <a:endParaRPr sz="1100">
              <a:latin typeface="Century Gothic"/>
              <a:ea typeface="Century Gothic"/>
              <a:cs typeface="Century Gothic"/>
              <a:sym typeface="Century Gothic"/>
            </a:endParaRPr>
          </a:p>
        </p:txBody>
      </p:sp>
      <p:sp>
        <p:nvSpPr>
          <p:cNvPr id="1929" name="Google Shape;1929;p174"/>
          <p:cNvSpPr txBox="1"/>
          <p:nvPr/>
        </p:nvSpPr>
        <p:spPr>
          <a:xfrm>
            <a:off x="515494" y="3957188"/>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0</a:t>
            </a:r>
            <a:endParaRPr sz="1100">
              <a:latin typeface="Century Gothic"/>
              <a:ea typeface="Century Gothic"/>
              <a:cs typeface="Century Gothic"/>
              <a:sym typeface="Century Gothic"/>
            </a:endParaRPr>
          </a:p>
        </p:txBody>
      </p:sp>
      <p:sp>
        <p:nvSpPr>
          <p:cNvPr id="1930" name="Google Shape;1930;p174"/>
          <p:cNvSpPr txBox="1"/>
          <p:nvPr/>
        </p:nvSpPr>
        <p:spPr>
          <a:xfrm>
            <a:off x="967163" y="4153350"/>
            <a:ext cx="1458300" cy="44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SF Nov ‘15</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London Mar ‘16</a:t>
            </a:r>
            <a:endParaRPr sz="1100">
              <a:latin typeface="Century Gothic"/>
              <a:ea typeface="Century Gothic"/>
              <a:cs typeface="Century Gothic"/>
              <a:sym typeface="Century Gothic"/>
            </a:endParaRPr>
          </a:p>
        </p:txBody>
      </p:sp>
      <p:sp>
        <p:nvSpPr>
          <p:cNvPr id="1931" name="Google Shape;1931;p174"/>
          <p:cNvSpPr txBox="1"/>
          <p:nvPr/>
        </p:nvSpPr>
        <p:spPr>
          <a:xfrm>
            <a:off x="3098775" y="4123200"/>
            <a:ext cx="14583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Seattle Nov ‘16</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Berlin Mar ‘17</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Shanghai Nov ‘18</a:t>
            </a:r>
            <a:endParaRPr sz="1100">
              <a:latin typeface="Century Gothic"/>
              <a:ea typeface="Century Gothic"/>
              <a:cs typeface="Century Gothic"/>
              <a:sym typeface="Century Gothic"/>
            </a:endParaRPr>
          </a:p>
        </p:txBody>
      </p:sp>
      <p:sp>
        <p:nvSpPr>
          <p:cNvPr id="1932" name="Google Shape;1932;p174"/>
          <p:cNvSpPr txBox="1"/>
          <p:nvPr/>
        </p:nvSpPr>
        <p:spPr>
          <a:xfrm>
            <a:off x="5014763" y="4136363"/>
            <a:ext cx="16722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Austin Dec ‘17</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Copenhagen May ‘18</a:t>
            </a:r>
            <a:endParaRPr sz="1100">
              <a:latin typeface="Century Gothic"/>
              <a:ea typeface="Century Gothic"/>
              <a:cs typeface="Century Gothic"/>
              <a:sym typeface="Century Gothic"/>
            </a:endParaRPr>
          </a:p>
        </p:txBody>
      </p:sp>
      <p:sp>
        <p:nvSpPr>
          <p:cNvPr id="1933" name="Google Shape;1933;p174"/>
          <p:cNvSpPr txBox="1"/>
          <p:nvPr/>
        </p:nvSpPr>
        <p:spPr>
          <a:xfrm>
            <a:off x="7043175" y="4139400"/>
            <a:ext cx="16722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Seattle Dec ‘18</a:t>
            </a:r>
            <a:endParaRPr sz="1100">
              <a:latin typeface="Century Gothic"/>
              <a:ea typeface="Century Gothic"/>
              <a:cs typeface="Century Gothic"/>
              <a:sym typeface="Century Gothic"/>
            </a:endParaRPr>
          </a:p>
        </p:txBody>
      </p:sp>
      <p:sp>
        <p:nvSpPr>
          <p:cNvPr id="1934" name="Google Shape;1934;p174"/>
          <p:cNvSpPr txBox="1"/>
          <p:nvPr/>
        </p:nvSpPr>
        <p:spPr>
          <a:xfrm>
            <a:off x="3278494" y="2775694"/>
            <a:ext cx="1053900" cy="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4"/>
                </a:solidFill>
                <a:latin typeface="Century Gothic"/>
                <a:ea typeface="Century Gothic"/>
                <a:cs typeface="Century Gothic"/>
                <a:sym typeface="Century Gothic"/>
              </a:rPr>
              <a:t>2,500</a:t>
            </a:r>
            <a:endParaRPr sz="1200" b="1">
              <a:solidFill>
                <a:schemeClr val="accent4"/>
              </a:solidFill>
              <a:latin typeface="Century Gothic"/>
              <a:ea typeface="Century Gothic"/>
              <a:cs typeface="Century Gothic"/>
              <a:sym typeface="Century Gothic"/>
            </a:endParaRPr>
          </a:p>
        </p:txBody>
      </p:sp>
      <p:sp>
        <p:nvSpPr>
          <p:cNvPr id="1935" name="Google Shape;1935;p174"/>
          <p:cNvSpPr txBox="1"/>
          <p:nvPr/>
        </p:nvSpPr>
        <p:spPr>
          <a:xfrm>
            <a:off x="3125606" y="3164475"/>
            <a:ext cx="13596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1"/>
                </a:solidFill>
                <a:latin typeface="Century Gothic"/>
                <a:ea typeface="Century Gothic"/>
                <a:cs typeface="Century Gothic"/>
                <a:sym typeface="Century Gothic"/>
              </a:rPr>
              <a:t>1,500</a:t>
            </a:r>
            <a:endParaRPr sz="1200" b="1">
              <a:solidFill>
                <a:schemeClr val="accent1"/>
              </a:solidFill>
              <a:latin typeface="Century Gothic"/>
              <a:ea typeface="Century Gothic"/>
              <a:cs typeface="Century Gothic"/>
              <a:sym typeface="Century Gothic"/>
            </a:endParaRPr>
          </a:p>
        </p:txBody>
      </p:sp>
      <p:sp>
        <p:nvSpPr>
          <p:cNvPr id="1936" name="Google Shape;1936;p174"/>
          <p:cNvSpPr txBox="1"/>
          <p:nvPr/>
        </p:nvSpPr>
        <p:spPr>
          <a:xfrm>
            <a:off x="2984475" y="3775017"/>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1,080</a:t>
            </a:r>
            <a:endParaRPr sz="1200" b="1">
              <a:solidFill>
                <a:srgbClr val="7030A0"/>
              </a:solidFill>
              <a:latin typeface="Century Gothic"/>
              <a:ea typeface="Century Gothic"/>
              <a:cs typeface="Century Gothic"/>
              <a:sym typeface="Century Gothic"/>
            </a:endParaRPr>
          </a:p>
        </p:txBody>
      </p:sp>
      <p:sp>
        <p:nvSpPr>
          <p:cNvPr id="1937" name="Google Shape;1937;p174"/>
          <p:cNvSpPr txBox="1"/>
          <p:nvPr/>
        </p:nvSpPr>
        <p:spPr>
          <a:xfrm>
            <a:off x="4948106" y="2125879"/>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1"/>
                </a:solidFill>
                <a:latin typeface="Century Gothic"/>
                <a:ea typeface="Century Gothic"/>
                <a:cs typeface="Century Gothic"/>
                <a:sym typeface="Century Gothic"/>
              </a:rPr>
              <a:t>4,300</a:t>
            </a:r>
            <a:endParaRPr sz="1200" b="1">
              <a:solidFill>
                <a:schemeClr val="accent1"/>
              </a:solidFill>
              <a:latin typeface="Century Gothic"/>
              <a:ea typeface="Century Gothic"/>
              <a:cs typeface="Century Gothic"/>
              <a:sym typeface="Century Gothic"/>
            </a:endParaRPr>
          </a:p>
        </p:txBody>
      </p:sp>
      <p:sp>
        <p:nvSpPr>
          <p:cNvPr id="1938" name="Google Shape;1938;p174"/>
          <p:cNvSpPr txBox="1"/>
          <p:nvPr/>
        </p:nvSpPr>
        <p:spPr>
          <a:xfrm>
            <a:off x="4983600" y="2673604"/>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4,100</a:t>
            </a:r>
            <a:endParaRPr sz="1200" b="1">
              <a:solidFill>
                <a:srgbClr val="7030A0"/>
              </a:solidFill>
              <a:latin typeface="Century Gothic"/>
              <a:ea typeface="Century Gothic"/>
              <a:cs typeface="Century Gothic"/>
              <a:sym typeface="Century Gothic"/>
            </a:endParaRPr>
          </a:p>
        </p:txBody>
      </p:sp>
      <p:sp>
        <p:nvSpPr>
          <p:cNvPr id="1939" name="Google Shape;1939;p174"/>
          <p:cNvSpPr txBox="1"/>
          <p:nvPr/>
        </p:nvSpPr>
        <p:spPr>
          <a:xfrm>
            <a:off x="7072181" y="1249954"/>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8,000</a:t>
            </a:r>
            <a:endParaRPr sz="1200" b="1">
              <a:solidFill>
                <a:srgbClr val="7030A0"/>
              </a:solidFill>
              <a:latin typeface="Century Gothic"/>
              <a:ea typeface="Century Gothic"/>
              <a:cs typeface="Century Gothic"/>
              <a:sym typeface="Century Gothic"/>
            </a:endParaRPr>
          </a:p>
        </p:txBody>
      </p:sp>
      <p:sp>
        <p:nvSpPr>
          <p:cNvPr id="1940" name="Google Shape;1940;p174"/>
          <p:cNvSpPr/>
          <p:nvPr/>
        </p:nvSpPr>
        <p:spPr>
          <a:xfrm>
            <a:off x="7780331" y="112440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1" name="Google Shape;1941;p174"/>
          <p:cNvSpPr/>
          <p:nvPr/>
        </p:nvSpPr>
        <p:spPr>
          <a:xfrm>
            <a:off x="5751075" y="252945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2" name="Google Shape;1942;p174"/>
          <p:cNvSpPr/>
          <p:nvPr/>
        </p:nvSpPr>
        <p:spPr>
          <a:xfrm>
            <a:off x="3759375" y="371550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3" name="Google Shape;1943;p174"/>
          <p:cNvSpPr/>
          <p:nvPr/>
        </p:nvSpPr>
        <p:spPr>
          <a:xfrm>
            <a:off x="3751950" y="3063778"/>
            <a:ext cx="137100" cy="137100"/>
          </a:xfrm>
          <a:prstGeom prst="flowChartConnector">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65B8CB"/>
              </a:solidFill>
            </a:endParaRPr>
          </a:p>
        </p:txBody>
      </p:sp>
      <p:sp>
        <p:nvSpPr>
          <p:cNvPr id="1919" name="Google Shape;1919;p174"/>
          <p:cNvSpPr/>
          <p:nvPr/>
        </p:nvSpPr>
        <p:spPr>
          <a:xfrm>
            <a:off x="5751075" y="2448291"/>
            <a:ext cx="137100" cy="1371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44" name="Google Shape;1944;p174"/>
          <p:cNvSpPr/>
          <p:nvPr/>
        </p:nvSpPr>
        <p:spPr>
          <a:xfrm>
            <a:off x="1724494" y="3822497"/>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45" name="Google Shape;1945;p174"/>
          <p:cNvSpPr/>
          <p:nvPr/>
        </p:nvSpPr>
        <p:spPr>
          <a:xfrm>
            <a:off x="3751950" y="3471703"/>
            <a:ext cx="137100" cy="1371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Tree>
    <p:extLst>
      <p:ext uri="{BB962C8B-B14F-4D97-AF65-F5344CB8AC3E}">
        <p14:creationId xmlns:p14="http://schemas.microsoft.com/office/powerpoint/2010/main" val="1393234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49"/>
          <p:cNvSpPr txBox="1"/>
          <p:nvPr/>
        </p:nvSpPr>
        <p:spPr>
          <a:xfrm>
            <a:off x="257100" y="161839"/>
            <a:ext cx="8629800" cy="443100"/>
          </a:xfrm>
          <a:prstGeom prst="rect">
            <a:avLst/>
          </a:prstGeom>
          <a:noFill/>
          <a:ln>
            <a:noFill/>
          </a:ln>
        </p:spPr>
        <p:txBody>
          <a:bodyPr spcFirstLastPara="1" wrap="square" lIns="68575" tIns="68575" rIns="68575" bIns="68575" anchor="ctr" anchorCtr="0">
            <a:noAutofit/>
          </a:bodyPr>
          <a:lstStyle/>
          <a:p>
            <a:pPr lvl="0">
              <a:lnSpc>
                <a:spcPct val="90000"/>
              </a:lnSpc>
            </a:pPr>
            <a:r>
              <a:rPr lang="en-US" altLang="zh-CN" sz="2700" b="1" dirty="0">
                <a:solidFill>
                  <a:srgbClr val="252A60"/>
                </a:solidFill>
                <a:latin typeface="Century Gothic"/>
                <a:ea typeface="Century Gothic"/>
                <a:cs typeface="Century Gothic"/>
                <a:sym typeface="Century Gothic"/>
              </a:rPr>
              <a:t>CNCF </a:t>
            </a:r>
            <a:r>
              <a:rPr lang="zh-CN" altLang="en-US" sz="2700" b="1" dirty="0">
                <a:solidFill>
                  <a:srgbClr val="252A60"/>
                </a:solidFill>
                <a:latin typeface="Century Gothic"/>
                <a:ea typeface="Century Gothic"/>
                <a:cs typeface="Century Gothic"/>
                <a:sym typeface="Century Gothic"/>
              </a:rPr>
              <a:t>项目成熟情况</a:t>
            </a:r>
          </a:p>
        </p:txBody>
      </p:sp>
      <p:pic>
        <p:nvPicPr>
          <p:cNvPr id="909" name="Google Shape;909;p14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910" name="Google Shape;910;p149"/>
          <p:cNvGrpSpPr/>
          <p:nvPr/>
        </p:nvGrpSpPr>
        <p:grpSpPr>
          <a:xfrm>
            <a:off x="3238451" y="1189872"/>
            <a:ext cx="3741888" cy="1677680"/>
            <a:chOff x="4236269" y="713706"/>
            <a:chExt cx="3285239" cy="1753245"/>
          </a:xfrm>
        </p:grpSpPr>
        <p:sp>
          <p:nvSpPr>
            <p:cNvPr id="911" name="Google Shape;911;p149"/>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2" name="Google Shape;912;p149"/>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3" name="Google Shape;913;p149"/>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4" name="Google Shape;914;p149"/>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5" name="Google Shape;915;p149"/>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916" name="Google Shape;916;p149"/>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D1186B"/>
                </a:solidFill>
                <a:latin typeface="Century Gothic"/>
                <a:ea typeface="Century Gothic"/>
                <a:cs typeface="Century Gothic"/>
                <a:sym typeface="Century Gothic"/>
              </a:rPr>
              <a:t>创新者</a:t>
            </a:r>
            <a:endParaRPr lang="en-US" altLang="zh-CN" sz="800" b="1" i="0" u="none" strike="noStrike" cap="none"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917" name="Google Shape;917;p149"/>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早期大众</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918" name="Google Shape;918;p149"/>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919" name="Google Shape;919;p149"/>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920" name="Google Shape;920;p149"/>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921" name="Google Shape;921;p149"/>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922" name="Google Shape;922;p149"/>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923" name="Google Shape;923;p149"/>
          <p:cNvCxnSpPr>
            <a:stCxn id="924"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924" name="Google Shape;924;p149"/>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砂箱项目</a:t>
            </a:r>
            <a:endParaRPr sz="800" dirty="0">
              <a:solidFill>
                <a:srgbClr val="FFFFFF"/>
              </a:solidFill>
              <a:latin typeface="Century Gothic"/>
              <a:ea typeface="Century Gothic"/>
              <a:cs typeface="Century Gothic"/>
              <a:sym typeface="Century Gothic"/>
            </a:endParaRPr>
          </a:p>
        </p:txBody>
      </p:sp>
      <p:sp>
        <p:nvSpPr>
          <p:cNvPr id="925" name="Google Shape;925;p149"/>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已毕业项目</a:t>
            </a:r>
            <a:endParaRPr sz="800" b="1" i="0" u="none" strike="noStrike" cap="none" dirty="0">
              <a:solidFill>
                <a:srgbClr val="FFFFFF"/>
              </a:solidFill>
              <a:latin typeface="Century Gothic"/>
              <a:ea typeface="Century Gothic"/>
              <a:cs typeface="Century Gothic"/>
              <a:sym typeface="Century Gothic"/>
            </a:endParaRPr>
          </a:p>
        </p:txBody>
      </p:sp>
      <p:sp>
        <p:nvSpPr>
          <p:cNvPr id="926" name="Google Shape;926;p149"/>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孵化中项目</a:t>
            </a:r>
            <a:endParaRPr sz="800" b="1" i="0" u="none" strike="noStrike" cap="none" dirty="0">
              <a:solidFill>
                <a:srgbClr val="FFFFFF"/>
              </a:solidFill>
              <a:latin typeface="Century Gothic"/>
              <a:ea typeface="Century Gothic"/>
              <a:cs typeface="Century Gothic"/>
              <a:sym typeface="Century Gothic"/>
            </a:endParaRPr>
          </a:p>
        </p:txBody>
      </p:sp>
      <p:sp>
        <p:nvSpPr>
          <p:cNvPr id="927" name="Google Shape;927;p149"/>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i="0" u="none" strike="noStrike" cap="none" dirty="0">
                <a:solidFill>
                  <a:srgbClr val="9F1B66"/>
                </a:solidFill>
                <a:latin typeface="Century Gothic"/>
                <a:ea typeface="Century Gothic"/>
                <a:cs typeface="Century Gothic"/>
                <a:sym typeface="Century Gothic"/>
              </a:rPr>
              <a:t>有远见者</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928" name="Google Shape;928;p149"/>
          <p:cNvSpPr txBox="1"/>
          <p:nvPr/>
        </p:nvSpPr>
        <p:spPr>
          <a:xfrm>
            <a:off x="4156425" y="35620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7F7F7F"/>
                </a:solidFill>
                <a:latin typeface="Century Gothic"/>
                <a:ea typeface="Century Gothic"/>
                <a:cs typeface="Century Gothic"/>
                <a:sym typeface="Century Gothic"/>
              </a:rPr>
              <a:t>SANDBOX</a:t>
            </a:r>
            <a:endParaRPr sz="1200" b="1">
              <a:solidFill>
                <a:srgbClr val="7F7F7F"/>
              </a:solidFill>
            </a:endParaRPr>
          </a:p>
        </p:txBody>
      </p:sp>
      <p:cxnSp>
        <p:nvCxnSpPr>
          <p:cNvPr id="929" name="Google Shape;929;p149"/>
          <p:cNvCxnSpPr/>
          <p:nvPr/>
        </p:nvCxnSpPr>
        <p:spPr>
          <a:xfrm>
            <a:off x="282750" y="37263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930" name="Google Shape;930;p149"/>
          <p:cNvCxnSpPr/>
          <p:nvPr/>
        </p:nvCxnSpPr>
        <p:spPr>
          <a:xfrm>
            <a:off x="5142303" y="3725129"/>
            <a:ext cx="3744300" cy="0"/>
          </a:xfrm>
          <a:prstGeom prst="straightConnector1">
            <a:avLst/>
          </a:prstGeom>
          <a:noFill/>
          <a:ln w="28575" cap="flat" cmpd="sng">
            <a:solidFill>
              <a:srgbClr val="CCCCCC"/>
            </a:solidFill>
            <a:prstDash val="solid"/>
            <a:round/>
            <a:headEnd type="none" w="sm" len="sm"/>
            <a:tailEnd type="none" w="sm" len="sm"/>
          </a:ln>
        </p:spPr>
      </p:cxnSp>
      <p:sp>
        <p:nvSpPr>
          <p:cNvPr id="931" name="Google Shape;931;p149"/>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2" name="Google Shape;932;p149"/>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3" name="Google Shape;933;p149"/>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4" name="Google Shape;934;p149"/>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5" name="Google Shape;935;p149"/>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6" name="Google Shape;936;p149"/>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7" name="Google Shape;937;p149"/>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938" name="Google Shape;938;p149"/>
          <p:cNvGrpSpPr/>
          <p:nvPr/>
        </p:nvGrpSpPr>
        <p:grpSpPr>
          <a:xfrm>
            <a:off x="-89663" y="3917728"/>
            <a:ext cx="836400" cy="978897"/>
            <a:chOff x="169900" y="3577378"/>
            <a:chExt cx="836400" cy="978897"/>
          </a:xfrm>
        </p:grpSpPr>
        <p:pic>
          <p:nvPicPr>
            <p:cNvPr id="939" name="Google Shape;939;p14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10137" y="3577378"/>
              <a:ext cx="555925" cy="585971"/>
            </a:xfrm>
            <a:prstGeom prst="rect">
              <a:avLst/>
            </a:prstGeom>
            <a:noFill/>
            <a:ln>
              <a:noFill/>
            </a:ln>
          </p:spPr>
        </p:pic>
        <p:sp>
          <p:nvSpPr>
            <p:cNvPr id="940" name="Google Shape;940;p149"/>
            <p:cNvSpPr txBox="1"/>
            <p:nvPr/>
          </p:nvSpPr>
          <p:spPr>
            <a:xfrm>
              <a:off x="169900" y="4180375"/>
              <a:ext cx="836400" cy="375900"/>
            </a:xfrm>
            <a:prstGeom prst="rect">
              <a:avLst/>
            </a:prstGeom>
            <a:noFill/>
            <a:ln>
              <a:noFill/>
            </a:ln>
          </p:spPr>
          <p:txBody>
            <a:bodyPr spcFirstLastPara="1" wrap="square" lIns="91425" tIns="91425" rIns="91425" bIns="91425" anchor="t" anchorCtr="0">
              <a:noAutofit/>
            </a:bodyPr>
            <a:lstStyle/>
            <a:p>
              <a:pPr lvl="0" algn="ctr"/>
              <a:r>
                <a:rPr lang="zh-CN" altLang="en-US" sz="800" dirty="0"/>
                <a:t>身份规范</a:t>
              </a:r>
            </a:p>
          </p:txBody>
        </p:sp>
      </p:grpSp>
      <p:grpSp>
        <p:nvGrpSpPr>
          <p:cNvPr id="941" name="Google Shape;941;p149"/>
          <p:cNvGrpSpPr/>
          <p:nvPr/>
        </p:nvGrpSpPr>
        <p:grpSpPr>
          <a:xfrm>
            <a:off x="609567" y="3917723"/>
            <a:ext cx="599100" cy="978902"/>
            <a:chOff x="1131167" y="3577373"/>
            <a:chExt cx="599100" cy="978902"/>
          </a:xfrm>
        </p:grpSpPr>
        <p:pic>
          <p:nvPicPr>
            <p:cNvPr id="942" name="Google Shape;942;p14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36457" y="3577373"/>
              <a:ext cx="388520" cy="585976"/>
            </a:xfrm>
            <a:prstGeom prst="rect">
              <a:avLst/>
            </a:prstGeom>
            <a:noFill/>
            <a:ln>
              <a:noFill/>
            </a:ln>
          </p:spPr>
        </p:pic>
        <p:sp>
          <p:nvSpPr>
            <p:cNvPr id="943" name="Google Shape;943;p149"/>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身份</a:t>
              </a:r>
              <a:endParaRPr sz="800" dirty="0"/>
            </a:p>
          </p:txBody>
        </p:sp>
      </p:grpSp>
      <p:grpSp>
        <p:nvGrpSpPr>
          <p:cNvPr id="944" name="Google Shape;944;p149"/>
          <p:cNvGrpSpPr/>
          <p:nvPr/>
        </p:nvGrpSpPr>
        <p:grpSpPr>
          <a:xfrm>
            <a:off x="1223897" y="3955492"/>
            <a:ext cx="617700" cy="941133"/>
            <a:chOff x="1961732" y="3615142"/>
            <a:chExt cx="617700" cy="941133"/>
          </a:xfrm>
        </p:grpSpPr>
        <p:pic>
          <p:nvPicPr>
            <p:cNvPr id="945" name="Google Shape;945;p149"/>
            <p:cNvPicPr preferRelativeResize="0"/>
            <p:nvPr/>
          </p:nvPicPr>
          <p:blipFill>
            <a:blip r:embed="rId6">
              <a:alphaModFix/>
            </a:blip>
            <a:stretch>
              <a:fillRect/>
            </a:stretch>
          </p:blipFill>
          <p:spPr>
            <a:xfrm>
              <a:off x="1961732" y="3615142"/>
              <a:ext cx="617700" cy="548208"/>
            </a:xfrm>
            <a:prstGeom prst="rect">
              <a:avLst/>
            </a:prstGeom>
            <a:noFill/>
            <a:ln>
              <a:noFill/>
            </a:ln>
          </p:spPr>
        </p:pic>
        <p:sp>
          <p:nvSpPr>
            <p:cNvPr id="946" name="Google Shape;946;p149"/>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t>政策</a:t>
              </a:r>
              <a:endParaRPr sz="800" dirty="0"/>
            </a:p>
          </p:txBody>
        </p:sp>
      </p:grpSp>
      <p:grpSp>
        <p:nvGrpSpPr>
          <p:cNvPr id="947" name="Google Shape;947;p149"/>
          <p:cNvGrpSpPr/>
          <p:nvPr/>
        </p:nvGrpSpPr>
        <p:grpSpPr>
          <a:xfrm>
            <a:off x="2498457" y="3917725"/>
            <a:ext cx="599100" cy="978900"/>
            <a:chOff x="3386462" y="3577375"/>
            <a:chExt cx="599100" cy="978900"/>
          </a:xfrm>
        </p:grpSpPr>
        <p:sp>
          <p:nvSpPr>
            <p:cNvPr id="948" name="Google Shape;948;p149"/>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工具</a:t>
              </a:r>
              <a:endParaRPr sz="800" dirty="0"/>
            </a:p>
          </p:txBody>
        </p:sp>
        <p:pic>
          <p:nvPicPr>
            <p:cNvPr id="949" name="Google Shape;949;p14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55092" y="3577375"/>
              <a:ext cx="461842" cy="585974"/>
            </a:xfrm>
            <a:prstGeom prst="rect">
              <a:avLst/>
            </a:prstGeom>
            <a:noFill/>
            <a:ln>
              <a:noFill/>
            </a:ln>
          </p:spPr>
        </p:pic>
      </p:grpSp>
      <p:grpSp>
        <p:nvGrpSpPr>
          <p:cNvPr id="950" name="Google Shape;950;p149"/>
          <p:cNvGrpSpPr/>
          <p:nvPr/>
        </p:nvGrpSpPr>
        <p:grpSpPr>
          <a:xfrm>
            <a:off x="3036587" y="4098950"/>
            <a:ext cx="869797" cy="797675"/>
            <a:chOff x="5223277" y="3758600"/>
            <a:chExt cx="869797" cy="797675"/>
          </a:xfrm>
        </p:grpSpPr>
        <p:pic>
          <p:nvPicPr>
            <p:cNvPr id="951" name="Google Shape;951;p14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223277" y="3758600"/>
              <a:ext cx="869797" cy="404749"/>
            </a:xfrm>
            <a:prstGeom prst="rect">
              <a:avLst/>
            </a:prstGeom>
            <a:noFill/>
            <a:ln>
              <a:noFill/>
            </a:ln>
          </p:spPr>
        </p:pic>
        <p:sp>
          <p:nvSpPr>
            <p:cNvPr id="952" name="Google Shape;952;p149"/>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指标规范</a:t>
              </a:r>
              <a:endParaRPr sz="800" dirty="0"/>
            </a:p>
          </p:txBody>
        </p:sp>
      </p:grpSp>
      <p:grpSp>
        <p:nvGrpSpPr>
          <p:cNvPr id="953" name="Google Shape;953;p149"/>
          <p:cNvGrpSpPr/>
          <p:nvPr/>
        </p:nvGrpSpPr>
        <p:grpSpPr>
          <a:xfrm>
            <a:off x="3845415" y="3917724"/>
            <a:ext cx="869700" cy="978901"/>
            <a:chOff x="6393950" y="3577374"/>
            <a:chExt cx="869700" cy="978901"/>
          </a:xfrm>
        </p:grpSpPr>
        <p:sp>
          <p:nvSpPr>
            <p:cNvPr id="954" name="Google Shape;954;p149"/>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核心</a:t>
              </a:r>
              <a:r>
                <a:rPr lang="en-US" sz="800" dirty="0">
                  <a:solidFill>
                    <a:srgbClr val="606060"/>
                  </a:solidFill>
                  <a:highlight>
                    <a:srgbClr val="FFFFFF"/>
                  </a:highlight>
                </a:rPr>
                <a:t>/</a:t>
              </a:r>
              <a:r>
                <a:rPr lang="zh-CN" altLang="en-US" sz="800" dirty="0">
                  <a:solidFill>
                    <a:srgbClr val="606060"/>
                  </a:solidFill>
                  <a:highlight>
                    <a:srgbClr val="FFFFFF"/>
                  </a:highlight>
                </a:rPr>
                <a:t>价值</a:t>
              </a:r>
              <a:r>
                <a:rPr lang="en-US" sz="800" dirty="0">
                  <a:solidFill>
                    <a:srgbClr val="606060"/>
                  </a:solidFill>
                  <a:highlight>
                    <a:srgbClr val="FFFFFF"/>
                  </a:highlight>
                </a:rPr>
                <a:t> </a:t>
              </a:r>
              <a:r>
                <a:rPr lang="zh-CN" altLang="en-US" sz="800" dirty="0">
                  <a:solidFill>
                    <a:srgbClr val="606060"/>
                  </a:solidFill>
                  <a:highlight>
                    <a:srgbClr val="FFFFFF"/>
                  </a:highlight>
                </a:rPr>
                <a:t>存储</a:t>
              </a:r>
              <a:endParaRPr sz="800" dirty="0">
                <a:solidFill>
                  <a:srgbClr val="606060"/>
                </a:solidFill>
                <a:highlight>
                  <a:srgbClr val="FFFFFF"/>
                </a:highlight>
              </a:endParaRPr>
            </a:p>
          </p:txBody>
        </p:sp>
        <p:pic>
          <p:nvPicPr>
            <p:cNvPr id="955" name="Google Shape;955;p14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651075" y="3577374"/>
              <a:ext cx="355451" cy="585975"/>
            </a:xfrm>
            <a:prstGeom prst="rect">
              <a:avLst/>
            </a:prstGeom>
            <a:noFill/>
            <a:ln>
              <a:noFill/>
            </a:ln>
          </p:spPr>
        </p:pic>
      </p:grpSp>
      <p:grpSp>
        <p:nvGrpSpPr>
          <p:cNvPr id="956" name="Google Shape;956;p149"/>
          <p:cNvGrpSpPr/>
          <p:nvPr/>
        </p:nvGrpSpPr>
        <p:grpSpPr>
          <a:xfrm>
            <a:off x="4577945" y="3905356"/>
            <a:ext cx="702600" cy="991269"/>
            <a:chOff x="7373977" y="3565006"/>
            <a:chExt cx="702600" cy="991269"/>
          </a:xfrm>
        </p:grpSpPr>
        <p:sp>
          <p:nvSpPr>
            <p:cNvPr id="957" name="Google Shape;957;p149"/>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监测</a:t>
              </a:r>
              <a:endParaRPr sz="800" dirty="0">
                <a:solidFill>
                  <a:srgbClr val="606060"/>
                </a:solidFill>
                <a:highlight>
                  <a:srgbClr val="FFFFFF"/>
                </a:highlight>
              </a:endParaRPr>
            </a:p>
          </p:txBody>
        </p:sp>
        <p:pic>
          <p:nvPicPr>
            <p:cNvPr id="958" name="Google Shape;958;p14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94351" y="3565006"/>
              <a:ext cx="461850" cy="598343"/>
            </a:xfrm>
            <a:prstGeom prst="rect">
              <a:avLst/>
            </a:prstGeom>
            <a:noFill/>
            <a:ln>
              <a:noFill/>
            </a:ln>
          </p:spPr>
        </p:pic>
      </p:grpSp>
      <p:grpSp>
        <p:nvGrpSpPr>
          <p:cNvPr id="959" name="Google Shape;959;p149"/>
          <p:cNvGrpSpPr/>
          <p:nvPr/>
        </p:nvGrpSpPr>
        <p:grpSpPr>
          <a:xfrm>
            <a:off x="1856827" y="4051724"/>
            <a:ext cx="702600" cy="844901"/>
            <a:chOff x="2695331" y="3711374"/>
            <a:chExt cx="702600" cy="844901"/>
          </a:xfrm>
        </p:grpSpPr>
        <p:sp>
          <p:nvSpPr>
            <p:cNvPr id="960" name="Google Shape;960;p149"/>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无服务器</a:t>
              </a:r>
              <a:endParaRPr sz="800" dirty="0"/>
            </a:p>
          </p:txBody>
        </p:sp>
        <p:pic>
          <p:nvPicPr>
            <p:cNvPr id="961" name="Google Shape;961;p14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712131" y="3711374"/>
              <a:ext cx="669000" cy="451975"/>
            </a:xfrm>
            <a:prstGeom prst="rect">
              <a:avLst/>
            </a:prstGeom>
            <a:noFill/>
            <a:ln>
              <a:noFill/>
            </a:ln>
          </p:spPr>
        </p:pic>
      </p:grpSp>
      <p:grpSp>
        <p:nvGrpSpPr>
          <p:cNvPr id="962" name="Google Shape;962;p149"/>
          <p:cNvGrpSpPr/>
          <p:nvPr/>
        </p:nvGrpSpPr>
        <p:grpSpPr>
          <a:xfrm>
            <a:off x="5219575" y="4071677"/>
            <a:ext cx="769200" cy="824948"/>
            <a:chOff x="7442001" y="4224077"/>
            <a:chExt cx="769200" cy="824948"/>
          </a:xfrm>
        </p:grpSpPr>
        <p:sp>
          <p:nvSpPr>
            <p:cNvPr id="963" name="Google Shape;963;p149"/>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包装规范</a:t>
              </a:r>
              <a:endParaRPr sz="800" dirty="0">
                <a:solidFill>
                  <a:srgbClr val="606060"/>
                </a:solidFill>
                <a:highlight>
                  <a:srgbClr val="FFFFFF"/>
                </a:highlight>
              </a:endParaRPr>
            </a:p>
          </p:txBody>
        </p:sp>
        <p:pic>
          <p:nvPicPr>
            <p:cNvPr id="964" name="Google Shape;964;p14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27051" y="4224077"/>
              <a:ext cx="599100" cy="432022"/>
            </a:xfrm>
            <a:prstGeom prst="rect">
              <a:avLst/>
            </a:prstGeom>
            <a:noFill/>
            <a:ln>
              <a:noFill/>
            </a:ln>
          </p:spPr>
        </p:pic>
      </p:grpSp>
      <p:grpSp>
        <p:nvGrpSpPr>
          <p:cNvPr id="965" name="Google Shape;965;p149"/>
          <p:cNvGrpSpPr/>
          <p:nvPr/>
        </p:nvGrpSpPr>
        <p:grpSpPr>
          <a:xfrm>
            <a:off x="5927805" y="3921675"/>
            <a:ext cx="666300" cy="974950"/>
            <a:chOff x="8311975" y="4074075"/>
            <a:chExt cx="666300" cy="974950"/>
          </a:xfrm>
        </p:grpSpPr>
        <p:pic>
          <p:nvPicPr>
            <p:cNvPr id="966" name="Google Shape;966;p149"/>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44150" y="4074075"/>
              <a:ext cx="401949" cy="600000"/>
            </a:xfrm>
            <a:prstGeom prst="rect">
              <a:avLst/>
            </a:prstGeom>
            <a:noFill/>
            <a:ln>
              <a:noFill/>
            </a:ln>
          </p:spPr>
        </p:pic>
        <p:sp>
          <p:nvSpPr>
            <p:cNvPr id="967" name="Google Shape;967;p149"/>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容器安全</a:t>
              </a:r>
              <a:endParaRPr sz="800" dirty="0">
                <a:solidFill>
                  <a:srgbClr val="606060"/>
                </a:solidFill>
                <a:highlight>
                  <a:srgbClr val="FFFFFF"/>
                </a:highlight>
              </a:endParaRPr>
            </a:p>
          </p:txBody>
        </p:sp>
      </p:grpSp>
      <p:grpSp>
        <p:nvGrpSpPr>
          <p:cNvPr id="968" name="Google Shape;968;p149"/>
          <p:cNvGrpSpPr/>
          <p:nvPr/>
        </p:nvGrpSpPr>
        <p:grpSpPr>
          <a:xfrm>
            <a:off x="6533135" y="3980450"/>
            <a:ext cx="702600" cy="916175"/>
            <a:chOff x="8374200" y="4132850"/>
            <a:chExt cx="702600" cy="916175"/>
          </a:xfrm>
        </p:grpSpPr>
        <p:sp>
          <p:nvSpPr>
            <p:cNvPr id="969" name="Google Shape;969;p149"/>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图像分布</a:t>
              </a:r>
              <a:endParaRPr sz="800" dirty="0">
                <a:solidFill>
                  <a:srgbClr val="606060"/>
                </a:solidFill>
                <a:highlight>
                  <a:srgbClr val="FFFFFF"/>
                </a:highlight>
              </a:endParaRPr>
            </a:p>
          </p:txBody>
        </p:sp>
        <p:pic>
          <p:nvPicPr>
            <p:cNvPr id="970" name="Google Shape;970;p14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469450" y="4132850"/>
              <a:ext cx="512101" cy="540284"/>
            </a:xfrm>
            <a:prstGeom prst="rect">
              <a:avLst/>
            </a:prstGeom>
            <a:noFill/>
            <a:ln>
              <a:noFill/>
            </a:ln>
          </p:spPr>
        </p:pic>
      </p:grpSp>
      <p:grpSp>
        <p:nvGrpSpPr>
          <p:cNvPr id="971" name="Google Shape;971;p149"/>
          <p:cNvGrpSpPr/>
          <p:nvPr/>
        </p:nvGrpSpPr>
        <p:grpSpPr>
          <a:xfrm>
            <a:off x="7174765" y="3933025"/>
            <a:ext cx="702600" cy="963600"/>
            <a:chOff x="8374200" y="4085425"/>
            <a:chExt cx="702600" cy="963600"/>
          </a:xfrm>
        </p:grpSpPr>
        <p:sp>
          <p:nvSpPr>
            <p:cNvPr id="972" name="Google Shape;972;p149"/>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无节点</a:t>
              </a:r>
              <a:endParaRPr sz="800" dirty="0">
                <a:solidFill>
                  <a:srgbClr val="606060"/>
                </a:solidFill>
                <a:highlight>
                  <a:srgbClr val="FFFFFF"/>
                </a:highlight>
              </a:endParaRPr>
            </a:p>
          </p:txBody>
        </p:sp>
        <p:pic>
          <p:nvPicPr>
            <p:cNvPr id="973" name="Google Shape;973;p14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431511" y="4085425"/>
              <a:ext cx="587978" cy="600000"/>
            </a:xfrm>
            <a:prstGeom prst="rect">
              <a:avLst/>
            </a:prstGeom>
            <a:noFill/>
            <a:ln>
              <a:noFill/>
            </a:ln>
          </p:spPr>
        </p:pic>
      </p:grpSp>
      <p:grpSp>
        <p:nvGrpSpPr>
          <p:cNvPr id="974" name="Google Shape;974;p149"/>
          <p:cNvGrpSpPr/>
          <p:nvPr/>
        </p:nvGrpSpPr>
        <p:grpSpPr>
          <a:xfrm>
            <a:off x="7816395" y="3980450"/>
            <a:ext cx="702600" cy="916175"/>
            <a:chOff x="7840800" y="3980450"/>
            <a:chExt cx="702600" cy="916175"/>
          </a:xfrm>
        </p:grpSpPr>
        <p:sp>
          <p:nvSpPr>
            <p:cNvPr id="975" name="Google Shape;975;p149"/>
            <p:cNvSpPr txBox="1"/>
            <p:nvPr/>
          </p:nvSpPr>
          <p:spPr>
            <a:xfrm>
              <a:off x="7840800" y="45207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边缘</a:t>
              </a:r>
              <a:endParaRPr sz="800" dirty="0">
                <a:solidFill>
                  <a:srgbClr val="606060"/>
                </a:solidFill>
                <a:highlight>
                  <a:srgbClr val="FFFFFF"/>
                </a:highlight>
              </a:endParaRPr>
            </a:p>
          </p:txBody>
        </p:sp>
        <p:pic>
          <p:nvPicPr>
            <p:cNvPr id="976" name="Google Shape;976;p14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11113" y="3980450"/>
              <a:ext cx="561975" cy="561975"/>
            </a:xfrm>
            <a:prstGeom prst="rect">
              <a:avLst/>
            </a:prstGeom>
            <a:noFill/>
            <a:ln>
              <a:noFill/>
            </a:ln>
          </p:spPr>
        </p:pic>
      </p:grpSp>
      <p:grpSp>
        <p:nvGrpSpPr>
          <p:cNvPr id="977" name="Google Shape;977;p149"/>
          <p:cNvGrpSpPr/>
          <p:nvPr/>
        </p:nvGrpSpPr>
        <p:grpSpPr>
          <a:xfrm>
            <a:off x="8458025" y="4127925"/>
            <a:ext cx="702600" cy="779937"/>
            <a:chOff x="8458025" y="4127925"/>
            <a:chExt cx="702600" cy="779937"/>
          </a:xfrm>
        </p:grpSpPr>
        <p:sp>
          <p:nvSpPr>
            <p:cNvPr id="978" name="Google Shape;978;p149"/>
            <p:cNvSpPr txBox="1"/>
            <p:nvPr/>
          </p:nvSpPr>
          <p:spPr>
            <a:xfrm>
              <a:off x="8458025" y="4531963"/>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脚本</a:t>
              </a:r>
              <a:endParaRPr sz="800" dirty="0">
                <a:solidFill>
                  <a:srgbClr val="606060"/>
                </a:solidFill>
                <a:highlight>
                  <a:srgbClr val="FFFFFF"/>
                </a:highlight>
              </a:endParaRPr>
            </a:p>
          </p:txBody>
        </p:sp>
        <p:pic>
          <p:nvPicPr>
            <p:cNvPr id="979" name="Google Shape;979;p149"/>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8476175" y="4127925"/>
              <a:ext cx="666300" cy="427248"/>
            </a:xfrm>
            <a:prstGeom prst="rect">
              <a:avLst/>
            </a:prstGeom>
            <a:noFill/>
            <a:ln>
              <a:noFill/>
            </a:ln>
          </p:spPr>
        </p:pic>
      </p:grpSp>
    </p:spTree>
    <p:extLst>
      <p:ext uri="{BB962C8B-B14F-4D97-AF65-F5344CB8AC3E}">
        <p14:creationId xmlns:p14="http://schemas.microsoft.com/office/powerpoint/2010/main" val="758419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53"/>
          <p:cNvSpPr txBox="1"/>
          <p:nvPr/>
        </p:nvSpPr>
        <p:spPr>
          <a:xfrm>
            <a:off x="589850" y="2324100"/>
            <a:ext cx="3544149" cy="54315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1086" name="Google Shape;1086;p153"/>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1087" name="Google Shape;1087;p15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945394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pic>
        <p:nvPicPr>
          <p:cNvPr id="1092" name="Google Shape;1092;p15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76200"/>
            <a:ext cx="9144000" cy="5605272"/>
          </a:xfrm>
          <a:prstGeom prst="rect">
            <a:avLst/>
          </a:prstGeom>
          <a:noFill/>
          <a:ln>
            <a:noFill/>
          </a:ln>
        </p:spPr>
      </p:pic>
    </p:spTree>
    <p:extLst>
      <p:ext uri="{BB962C8B-B14F-4D97-AF65-F5344CB8AC3E}">
        <p14:creationId xmlns:p14="http://schemas.microsoft.com/office/powerpoint/2010/main" val="306281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8" cy="5143501"/>
          </a:xfrm>
          <a:prstGeom prst="rect">
            <a:avLst/>
          </a:prstGeom>
          <a:noFill/>
          <a:ln>
            <a:noFill/>
          </a:ln>
        </p:spPr>
      </p:pic>
      <p:sp>
        <p:nvSpPr>
          <p:cNvPr id="817" name="Google Shape;817;p107"/>
          <p:cNvSpPr txBox="1">
            <a:spLocks noGrp="1"/>
          </p:cNvSpPr>
          <p:nvPr>
            <p:ph type="title"/>
          </p:nvPr>
        </p:nvSpPr>
        <p:spPr>
          <a:xfrm>
            <a:off x="6342075" y="479325"/>
            <a:ext cx="28020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2000" dirty="0"/>
              <a:t>请点击以下链接打开</a:t>
            </a:r>
            <a:endParaRPr sz="2000" dirty="0"/>
          </a:p>
          <a:p>
            <a:pPr marL="0" lvl="0" indent="0" algn="ctr" rtl="0">
              <a:spcBef>
                <a:spcPts val="0"/>
              </a:spcBef>
              <a:spcAft>
                <a:spcPts val="0"/>
              </a:spcAft>
              <a:buNone/>
            </a:pPr>
            <a:r>
              <a:rPr lang="en-US" u="sng" dirty="0">
                <a:hlinkClick r:id="rId4"/>
              </a:rPr>
              <a:t>https://l.cncf.io</a:t>
            </a:r>
            <a:r>
              <a:rPr lang="en-US" dirty="0"/>
              <a:t> </a:t>
            </a:r>
            <a:endParaRPr dirty="0"/>
          </a:p>
        </p:txBody>
      </p:sp>
    </p:spTree>
    <p:extLst>
      <p:ext uri="{BB962C8B-B14F-4D97-AF65-F5344CB8AC3E}">
        <p14:creationId xmlns:p14="http://schemas.microsoft.com/office/powerpoint/2010/main" val="190700106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4502</TotalTime>
  <Words>2690</Words>
  <Application>Microsoft Macintosh PowerPoint</Application>
  <PresentationFormat>On-screen Show (16:9)</PresentationFormat>
  <Paragraphs>589</Paragraphs>
  <Slides>61</Slides>
  <Notes>61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PowerPoint Presentation</vt:lpstr>
      <vt:lpstr>今天，Linux基金会远远大于Linux</vt:lpstr>
      <vt:lpstr>从虚拟化到云原生</vt:lpstr>
      <vt:lpstr>为什么您应该在CNCF托管您的项目</vt:lpstr>
      <vt:lpstr>PowerPoint Presentation</vt:lpstr>
      <vt:lpstr>PowerPoint Presentation</vt:lpstr>
      <vt:lpstr>请点击以下链接打开 https://l.cncf.io </vt:lpstr>
      <vt:lpstr>最终用户社区有79家公司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350+ 会员且数量不断增长</vt:lpstr>
      <vt:lpstr>350+ 会员且数量不断增长（白银会员，1）</vt:lpstr>
      <vt:lpstr>350+ 会员，且数量不断增长（白银会员，2）</vt:lpstr>
      <vt:lpstr> 中国区会员</vt:lpstr>
      <vt:lpstr>Kubernetes一致性认证</vt:lpstr>
      <vt:lpstr>83 家已认证的Kubernetes合作伙伴</vt:lpstr>
      <vt:lpstr>CNCF MOOC和在线培训</vt:lpstr>
      <vt:lpstr>在线监考的Kubernetes考试</vt:lpstr>
      <vt:lpstr>Kubernetes认证服务供应商</vt:lpstr>
      <vt:lpstr>81 家KCSP合作伙伴</vt:lpstr>
      <vt:lpstr>CNF Testbed</vt:lpstr>
      <vt:lpstr>KubeCon + CloudNativeCon</vt:lpstr>
      <vt:lpstr>KubeCon + CloudNativeCon 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121</cp:revision>
  <dcterms:modified xsi:type="dcterms:W3CDTF">2019-03-26T02:17:01Z</dcterms:modified>
</cp:coreProperties>
</file>